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5"/>
  </p:notesMasterIdLst>
  <p:sldIdLst>
    <p:sldId id="258" r:id="rId2"/>
    <p:sldId id="259" r:id="rId3"/>
    <p:sldId id="271" r:id="rId4"/>
    <p:sldId id="260" r:id="rId5"/>
    <p:sldId id="284" r:id="rId6"/>
    <p:sldId id="283" r:id="rId7"/>
    <p:sldId id="261" r:id="rId8"/>
    <p:sldId id="262" r:id="rId9"/>
    <p:sldId id="263" r:id="rId10"/>
    <p:sldId id="281" r:id="rId11"/>
    <p:sldId id="280" r:id="rId12"/>
    <p:sldId id="282" r:id="rId13"/>
    <p:sldId id="291" r:id="rId14"/>
    <p:sldId id="264" r:id="rId15"/>
    <p:sldId id="290" r:id="rId16"/>
    <p:sldId id="265" r:id="rId17"/>
    <p:sldId id="266" r:id="rId18"/>
    <p:sldId id="267" r:id="rId19"/>
    <p:sldId id="289" r:id="rId20"/>
    <p:sldId id="268" r:id="rId21"/>
    <p:sldId id="288" r:id="rId22"/>
    <p:sldId id="269" r:id="rId23"/>
    <p:sldId id="270" r:id="rId24"/>
    <p:sldId id="272" r:id="rId25"/>
    <p:sldId id="273" r:id="rId26"/>
    <p:sldId id="286" r:id="rId27"/>
    <p:sldId id="287" r:id="rId28"/>
    <p:sldId id="275" r:id="rId29"/>
    <p:sldId id="292" r:id="rId30"/>
    <p:sldId id="276" r:id="rId31"/>
    <p:sldId id="277" r:id="rId32"/>
    <p:sldId id="278" r:id="rId33"/>
    <p:sldId id="279" r:id="rId3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C6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08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xmlns="" id="{61DCC881-A5D1-452D-83F3-88B455ED8642}"/>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139267" name="Rectangle 3">
            <a:extLst>
              <a:ext uri="{FF2B5EF4-FFF2-40B4-BE49-F238E27FC236}">
                <a16:creationId xmlns:a16="http://schemas.microsoft.com/office/drawing/2014/main" xmlns="" id="{9DDA67C5-EEC2-4EAE-B500-A119FFA36757}"/>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3076" name="Rectangle 4">
            <a:extLst>
              <a:ext uri="{FF2B5EF4-FFF2-40B4-BE49-F238E27FC236}">
                <a16:creationId xmlns:a16="http://schemas.microsoft.com/office/drawing/2014/main" xmlns="" id="{E46BBC00-3372-4991-AF8E-1EDC9162380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9269" name="Rectangle 5">
            <a:extLst>
              <a:ext uri="{FF2B5EF4-FFF2-40B4-BE49-F238E27FC236}">
                <a16:creationId xmlns:a16="http://schemas.microsoft.com/office/drawing/2014/main" xmlns="" id="{8DC45DB3-E038-483D-8A10-ABB8BDBFB8CA}"/>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39270" name="Rectangle 6">
            <a:extLst>
              <a:ext uri="{FF2B5EF4-FFF2-40B4-BE49-F238E27FC236}">
                <a16:creationId xmlns:a16="http://schemas.microsoft.com/office/drawing/2014/main" xmlns="" id="{567980DF-83E3-49E2-9FCD-8B712F8D63D6}"/>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139271" name="Rectangle 7">
            <a:extLst>
              <a:ext uri="{FF2B5EF4-FFF2-40B4-BE49-F238E27FC236}">
                <a16:creationId xmlns:a16="http://schemas.microsoft.com/office/drawing/2014/main" xmlns="" id="{BDA36CD5-C9FC-4A13-8AA9-AE2F4473796D}"/>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05874FB-CD31-4E24-ACFB-032CC7E5B1F0}" type="slidenum">
              <a:rPr lang="en-US" altLang="en-US"/>
              <a:pPr>
                <a:defRPr/>
              </a:pPr>
              <a:t>‹#›</a:t>
            </a:fld>
            <a:endParaRPr lang="en-US" altLang="en-US"/>
          </a:p>
        </p:txBody>
      </p:sp>
    </p:spTree>
    <p:extLst>
      <p:ext uri="{BB962C8B-B14F-4D97-AF65-F5344CB8AC3E}">
        <p14:creationId xmlns:p14="http://schemas.microsoft.com/office/powerpoint/2010/main" val="12545920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xmlns="" id="{B824C7D8-470A-40CD-AEE4-238E4F767D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22AB09-0725-4B84-AA0D-E2347F51FF13}" type="slidenum">
              <a:rPr lang="en-US" altLang="en-US" smtClean="0"/>
              <a:pPr/>
              <a:t>10</a:t>
            </a:fld>
            <a:endParaRPr lang="en-US" altLang="en-US"/>
          </a:p>
        </p:txBody>
      </p:sp>
      <p:sp>
        <p:nvSpPr>
          <p:cNvPr id="14339" name="Rectangle 2">
            <a:extLst>
              <a:ext uri="{FF2B5EF4-FFF2-40B4-BE49-F238E27FC236}">
                <a16:creationId xmlns:a16="http://schemas.microsoft.com/office/drawing/2014/main" xmlns="" id="{454CFED8-A851-4F18-8DE9-A046FE78EC91}"/>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xmlns="" id="{31777FC3-9B14-4429-8104-B7B7E086A6D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extLst>
      <p:ext uri="{BB962C8B-B14F-4D97-AF65-F5344CB8AC3E}">
        <p14:creationId xmlns:p14="http://schemas.microsoft.com/office/powerpoint/2010/main" val="99177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xmlns="" id="{56AF5296-3C7B-4391-A00E-49019071B9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72D68D-203B-4461-8E8C-ECB514F3BD89}" type="slidenum">
              <a:rPr lang="en-US" altLang="en-US" smtClean="0"/>
              <a:pPr/>
              <a:t>11</a:t>
            </a:fld>
            <a:endParaRPr lang="en-US" altLang="en-US"/>
          </a:p>
        </p:txBody>
      </p:sp>
      <p:sp>
        <p:nvSpPr>
          <p:cNvPr id="16387" name="Rectangle 2">
            <a:extLst>
              <a:ext uri="{FF2B5EF4-FFF2-40B4-BE49-F238E27FC236}">
                <a16:creationId xmlns:a16="http://schemas.microsoft.com/office/drawing/2014/main" xmlns="" id="{73DC97B9-D217-415F-9FEB-4B70A0E1E13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xmlns="" id="{7076D96B-5C28-4FB4-ABE3-5AA604BBCAC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extLst>
      <p:ext uri="{BB962C8B-B14F-4D97-AF65-F5344CB8AC3E}">
        <p14:creationId xmlns:p14="http://schemas.microsoft.com/office/powerpoint/2010/main" val="147563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xmlns="" id="{4A0F8753-A172-40B3-8163-6C53E6DF64A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EE753C-BEEC-47BE-8646-BDB3405A6BCA}" type="slidenum">
              <a:rPr lang="en-US" altLang="en-US" smtClean="0"/>
              <a:pPr/>
              <a:t>12</a:t>
            </a:fld>
            <a:endParaRPr lang="en-US" altLang="en-US"/>
          </a:p>
        </p:txBody>
      </p:sp>
      <p:sp>
        <p:nvSpPr>
          <p:cNvPr id="18435" name="Rectangle 2">
            <a:extLst>
              <a:ext uri="{FF2B5EF4-FFF2-40B4-BE49-F238E27FC236}">
                <a16:creationId xmlns:a16="http://schemas.microsoft.com/office/drawing/2014/main" xmlns="" id="{0FD9064A-8669-4088-AB8B-3CC1933410DC}"/>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xmlns="" id="{A776E91B-45AF-4288-9C4F-6262507122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extLst>
      <p:ext uri="{BB962C8B-B14F-4D97-AF65-F5344CB8AC3E}">
        <p14:creationId xmlns:p14="http://schemas.microsoft.com/office/powerpoint/2010/main" val="1703841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xmlns="" id="{877EB343-3377-4E23-80F6-1ACD65B335F2}"/>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a:latin typeface="Times New Roman" panose="02020603050405020304" pitchFamily="18" charset="0"/>
            </a:endParaRPr>
          </a:p>
        </p:txBody>
      </p:sp>
      <p:sp>
        <p:nvSpPr>
          <p:cNvPr id="5" name="AutoShape 3">
            <a:extLst>
              <a:ext uri="{FF2B5EF4-FFF2-40B4-BE49-F238E27FC236}">
                <a16:creationId xmlns:a16="http://schemas.microsoft.com/office/drawing/2014/main" xmlns="" id="{1352A4CA-723F-4534-88CD-AA6AE714AFE6}"/>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a:latin typeface="Times New Roman" panose="02020603050405020304" pitchFamily="18" charset="0"/>
            </a:endParaRPr>
          </a:p>
        </p:txBody>
      </p:sp>
      <p:sp>
        <p:nvSpPr>
          <p:cNvPr id="6" name="AutoShape 4">
            <a:extLst>
              <a:ext uri="{FF2B5EF4-FFF2-40B4-BE49-F238E27FC236}">
                <a16:creationId xmlns:a16="http://schemas.microsoft.com/office/drawing/2014/main" xmlns="" id="{4E57B2C1-5206-4BDC-92A2-D1EFC5EA7631}"/>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a:p>
        </p:txBody>
      </p:sp>
      <p:sp>
        <p:nvSpPr>
          <p:cNvPr id="57349" name="Rectangle 5"/>
          <p:cNvSpPr>
            <a:spLocks noGrp="1" noChangeArrowheads="1"/>
          </p:cNvSpPr>
          <p:nvPr>
            <p:ph type="ctrTitle"/>
          </p:nvPr>
        </p:nvSpPr>
        <p:spPr>
          <a:xfrm>
            <a:off x="685800" y="857250"/>
            <a:ext cx="7772400" cy="2266950"/>
          </a:xfrm>
        </p:spPr>
        <p:txBody>
          <a:bodyPr anchor="ctr" anchorCtr="1"/>
          <a:lstStyle>
            <a:lvl1pPr algn="ctr">
              <a:defRPr sz="4100" b="1"/>
            </a:lvl1pPr>
          </a:lstStyle>
          <a:p>
            <a:pPr lvl="0"/>
            <a:r>
              <a:rPr lang="en-US" altLang="en-US" noProof="0"/>
              <a:t>Click to edit Master title style</a:t>
            </a:r>
          </a:p>
        </p:txBody>
      </p:sp>
      <p:sp>
        <p:nvSpPr>
          <p:cNvPr id="57350" name="Rectangle 6"/>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en-US" noProof="0"/>
              <a:t>Click to edit Master subtitle style</a:t>
            </a:r>
          </a:p>
        </p:txBody>
      </p:sp>
      <p:sp>
        <p:nvSpPr>
          <p:cNvPr id="7" name="Rectangle 7">
            <a:extLst>
              <a:ext uri="{FF2B5EF4-FFF2-40B4-BE49-F238E27FC236}">
                <a16:creationId xmlns:a16="http://schemas.microsoft.com/office/drawing/2014/main" xmlns="" id="{2798377F-9BB1-4B13-9BB8-DC2CF6C0EA9F}"/>
              </a:ext>
            </a:extLst>
          </p:cNvPr>
          <p:cNvSpPr>
            <a:spLocks noGrp="1" noChangeArrowheads="1"/>
          </p:cNvSpPr>
          <p:nvPr>
            <p:ph type="dt" sz="half" idx="10"/>
          </p:nvPr>
        </p:nvSpPr>
        <p:spPr/>
        <p:txBody>
          <a:bodyPr/>
          <a:lstStyle>
            <a:lvl1pPr>
              <a:defRPr/>
            </a:lvl1pPr>
          </a:lstStyle>
          <a:p>
            <a:pPr>
              <a:defRPr/>
            </a:pPr>
            <a:endParaRPr lang="en-US" altLang="en-US"/>
          </a:p>
        </p:txBody>
      </p:sp>
      <p:sp>
        <p:nvSpPr>
          <p:cNvPr id="8" name="Rectangle 8">
            <a:extLst>
              <a:ext uri="{FF2B5EF4-FFF2-40B4-BE49-F238E27FC236}">
                <a16:creationId xmlns:a16="http://schemas.microsoft.com/office/drawing/2014/main" xmlns="" id="{E7185309-EE6B-432A-9AAD-4E0E29FE68F7}"/>
              </a:ext>
            </a:extLst>
          </p:cNvPr>
          <p:cNvSpPr>
            <a:spLocks noGrp="1" noChangeArrowheads="1"/>
          </p:cNvSpPr>
          <p:nvPr>
            <p:ph type="ftr" sz="quarter" idx="11"/>
          </p:nvPr>
        </p:nvSpPr>
        <p:spPr>
          <a:xfrm>
            <a:off x="3352800" y="6391275"/>
            <a:ext cx="2895600" cy="457200"/>
          </a:xfrm>
        </p:spPr>
        <p:txBody>
          <a:bodyPr/>
          <a:lstStyle>
            <a:lvl1pPr>
              <a:defRPr/>
            </a:lvl1pPr>
          </a:lstStyle>
          <a:p>
            <a:pPr>
              <a:defRPr/>
            </a:pPr>
            <a:endParaRPr lang="en-US" altLang="en-US"/>
          </a:p>
        </p:txBody>
      </p:sp>
      <p:sp>
        <p:nvSpPr>
          <p:cNvPr id="9" name="Rectangle 9">
            <a:extLst>
              <a:ext uri="{FF2B5EF4-FFF2-40B4-BE49-F238E27FC236}">
                <a16:creationId xmlns:a16="http://schemas.microsoft.com/office/drawing/2014/main" xmlns="" id="{FBEED9C6-2890-4B39-8AA9-0AAE443C373B}"/>
              </a:ext>
            </a:extLst>
          </p:cNvPr>
          <p:cNvSpPr>
            <a:spLocks noGrp="1" noChangeArrowheads="1"/>
          </p:cNvSpPr>
          <p:nvPr>
            <p:ph type="sldNum" sz="quarter" idx="12"/>
          </p:nvPr>
        </p:nvSpPr>
        <p:spPr>
          <a:xfrm>
            <a:off x="6858000" y="6391275"/>
            <a:ext cx="1600200" cy="457200"/>
          </a:xfrm>
        </p:spPr>
        <p:txBody>
          <a:bodyPr/>
          <a:lstStyle>
            <a:lvl1pPr>
              <a:defRPr/>
            </a:lvl1pPr>
          </a:lstStyle>
          <a:p>
            <a:pPr>
              <a:defRPr/>
            </a:pPr>
            <a:fld id="{6E79264D-9F76-4409-A5F7-54C4E2F6A3CC}" type="slidenum">
              <a:rPr lang="en-US" altLang="en-US"/>
              <a:pPr>
                <a:defRPr/>
              </a:pPr>
              <a:t>‹#›</a:t>
            </a:fld>
            <a:endParaRPr lang="en-US" altLang="en-US"/>
          </a:p>
        </p:txBody>
      </p:sp>
    </p:spTree>
    <p:extLst>
      <p:ext uri="{BB962C8B-B14F-4D97-AF65-F5344CB8AC3E}">
        <p14:creationId xmlns:p14="http://schemas.microsoft.com/office/powerpoint/2010/main" val="56382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49E0FA39-97A3-4B89-8197-49D830D426B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xmlns="" id="{7BF0831A-C57C-4897-BDCA-2B409D8E0D26}"/>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6" name="Rectangle 6">
            <a:extLst>
              <a:ext uri="{FF2B5EF4-FFF2-40B4-BE49-F238E27FC236}">
                <a16:creationId xmlns:a16="http://schemas.microsoft.com/office/drawing/2014/main" xmlns="" id="{F30B6453-F10D-4B5F-89B5-043DD67EB102}"/>
              </a:ext>
            </a:extLst>
          </p:cNvPr>
          <p:cNvSpPr>
            <a:spLocks noGrp="1" noChangeArrowheads="1"/>
          </p:cNvSpPr>
          <p:nvPr>
            <p:ph type="sldNum" sz="quarter" idx="12"/>
          </p:nvPr>
        </p:nvSpPr>
        <p:spPr>
          <a:ln/>
        </p:spPr>
        <p:txBody>
          <a:bodyPr/>
          <a:lstStyle>
            <a:lvl1pPr>
              <a:defRPr/>
            </a:lvl1pPr>
          </a:lstStyle>
          <a:p>
            <a:pPr>
              <a:defRPr/>
            </a:pPr>
            <a:fld id="{63370A3D-F036-4A2E-B2C3-271042C451A7}" type="slidenum">
              <a:rPr lang="en-US" altLang="en-US"/>
              <a:pPr>
                <a:defRPr/>
              </a:pPr>
              <a:t>‹#›</a:t>
            </a:fld>
            <a:endParaRPr lang="en-US" altLang="en-US"/>
          </a:p>
        </p:txBody>
      </p:sp>
    </p:spTree>
    <p:extLst>
      <p:ext uri="{BB962C8B-B14F-4D97-AF65-F5344CB8AC3E}">
        <p14:creationId xmlns:p14="http://schemas.microsoft.com/office/powerpoint/2010/main" val="1197046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533400"/>
            <a:ext cx="192405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533400"/>
            <a:ext cx="561975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576ACC77-C3C8-44C3-B6C4-1CBDA98BFA0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xmlns="" id="{4FAB0DE5-CAB6-4C1C-815B-1A423790625E}"/>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6" name="Rectangle 6">
            <a:extLst>
              <a:ext uri="{FF2B5EF4-FFF2-40B4-BE49-F238E27FC236}">
                <a16:creationId xmlns:a16="http://schemas.microsoft.com/office/drawing/2014/main" xmlns="" id="{F6660EAE-AA63-44D2-AE49-61F7C7D0DF72}"/>
              </a:ext>
            </a:extLst>
          </p:cNvPr>
          <p:cNvSpPr>
            <a:spLocks noGrp="1" noChangeArrowheads="1"/>
          </p:cNvSpPr>
          <p:nvPr>
            <p:ph type="sldNum" sz="quarter" idx="12"/>
          </p:nvPr>
        </p:nvSpPr>
        <p:spPr>
          <a:ln/>
        </p:spPr>
        <p:txBody>
          <a:bodyPr/>
          <a:lstStyle>
            <a:lvl1pPr>
              <a:defRPr/>
            </a:lvl1pPr>
          </a:lstStyle>
          <a:p>
            <a:pPr>
              <a:defRPr/>
            </a:pPr>
            <a:fld id="{E324B6C7-85F7-4F29-A336-90A741A5CE8C}" type="slidenum">
              <a:rPr lang="en-US" altLang="en-US"/>
              <a:pPr>
                <a:defRPr/>
              </a:pPr>
              <a:t>‹#›</a:t>
            </a:fld>
            <a:endParaRPr lang="en-US" altLang="en-US"/>
          </a:p>
        </p:txBody>
      </p:sp>
    </p:spTree>
    <p:extLst>
      <p:ext uri="{BB962C8B-B14F-4D97-AF65-F5344CB8AC3E}">
        <p14:creationId xmlns:p14="http://schemas.microsoft.com/office/powerpoint/2010/main" val="385163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ext Placeholder 2"/>
          <p:cNvSpPr>
            <a:spLocks noGrp="1"/>
          </p:cNvSpPr>
          <p:nvPr>
            <p:ph type="body" sz="half" idx="1"/>
          </p:nvPr>
        </p:nvSpPr>
        <p:spPr>
          <a:xfrm>
            <a:off x="762000" y="1905000"/>
            <a:ext cx="37719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7719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FA21D100-0524-481C-A3E5-4BF974F5A5A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xmlns="" id="{45F863DB-3652-4185-A487-F87A9A901434}"/>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7" name="Rectangle 6">
            <a:extLst>
              <a:ext uri="{FF2B5EF4-FFF2-40B4-BE49-F238E27FC236}">
                <a16:creationId xmlns:a16="http://schemas.microsoft.com/office/drawing/2014/main" xmlns="" id="{F6D40E38-2A53-44AF-ADB6-1D2891F02AF3}"/>
              </a:ext>
            </a:extLst>
          </p:cNvPr>
          <p:cNvSpPr>
            <a:spLocks noGrp="1" noChangeArrowheads="1"/>
          </p:cNvSpPr>
          <p:nvPr>
            <p:ph type="sldNum" sz="quarter" idx="12"/>
          </p:nvPr>
        </p:nvSpPr>
        <p:spPr>
          <a:ln/>
        </p:spPr>
        <p:txBody>
          <a:bodyPr/>
          <a:lstStyle>
            <a:lvl1pPr>
              <a:defRPr/>
            </a:lvl1pPr>
          </a:lstStyle>
          <a:p>
            <a:pPr>
              <a:defRPr/>
            </a:pPr>
            <a:fld id="{E1C1CE32-5BD4-4A35-8B24-A3FFEF9F57EF}" type="slidenum">
              <a:rPr lang="en-US" altLang="en-US"/>
              <a:pPr>
                <a:defRPr/>
              </a:pPr>
              <a:t>‹#›</a:t>
            </a:fld>
            <a:endParaRPr lang="en-US" altLang="en-US"/>
          </a:p>
        </p:txBody>
      </p:sp>
    </p:spTree>
    <p:extLst>
      <p:ext uri="{BB962C8B-B14F-4D97-AF65-F5344CB8AC3E}">
        <p14:creationId xmlns:p14="http://schemas.microsoft.com/office/powerpoint/2010/main" val="1259800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a:extLst>
              <a:ext uri="{FF2B5EF4-FFF2-40B4-BE49-F238E27FC236}">
                <a16:creationId xmlns:a16="http://schemas.microsoft.com/office/drawing/2014/main" xmlns="" id="{38B208E4-9122-4F25-8BC8-BF6C3410CD6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xmlns="" id="{1F02C0A8-7A27-4119-B1F4-8FCA2CE8D707}"/>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6" name="Rectangle 6">
            <a:extLst>
              <a:ext uri="{FF2B5EF4-FFF2-40B4-BE49-F238E27FC236}">
                <a16:creationId xmlns:a16="http://schemas.microsoft.com/office/drawing/2014/main" xmlns="" id="{E922CBFA-D227-40CF-B113-250801CA5A77}"/>
              </a:ext>
            </a:extLst>
          </p:cNvPr>
          <p:cNvSpPr>
            <a:spLocks noGrp="1" noChangeArrowheads="1"/>
          </p:cNvSpPr>
          <p:nvPr>
            <p:ph type="sldNum" sz="quarter" idx="12"/>
          </p:nvPr>
        </p:nvSpPr>
        <p:spPr>
          <a:ln/>
        </p:spPr>
        <p:txBody>
          <a:bodyPr/>
          <a:lstStyle>
            <a:lvl1pPr>
              <a:defRPr/>
            </a:lvl1pPr>
          </a:lstStyle>
          <a:p>
            <a:pPr>
              <a:defRPr/>
            </a:pPr>
            <a:fld id="{24890DA7-F974-4B1E-A744-CD116238DA89}" type="slidenum">
              <a:rPr lang="en-US" altLang="en-US"/>
              <a:pPr>
                <a:defRPr/>
              </a:pPr>
              <a:t>‹#›</a:t>
            </a:fld>
            <a:endParaRPr lang="en-US" altLang="en-US"/>
          </a:p>
        </p:txBody>
      </p:sp>
    </p:spTree>
    <p:extLst>
      <p:ext uri="{BB962C8B-B14F-4D97-AF65-F5344CB8AC3E}">
        <p14:creationId xmlns:p14="http://schemas.microsoft.com/office/powerpoint/2010/main" val="3631841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B20FBDDA-6A87-4E04-A0A7-0B3C6DA7D79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xmlns="" id="{23DB07BB-2162-4A25-AC0C-2B1C94898289}"/>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6" name="Rectangle 6">
            <a:extLst>
              <a:ext uri="{FF2B5EF4-FFF2-40B4-BE49-F238E27FC236}">
                <a16:creationId xmlns:a16="http://schemas.microsoft.com/office/drawing/2014/main" xmlns="" id="{5CFC80A7-3385-41F4-8EC3-89C4CEFF09FB}"/>
              </a:ext>
            </a:extLst>
          </p:cNvPr>
          <p:cNvSpPr>
            <a:spLocks noGrp="1" noChangeArrowheads="1"/>
          </p:cNvSpPr>
          <p:nvPr>
            <p:ph type="sldNum" sz="quarter" idx="12"/>
          </p:nvPr>
        </p:nvSpPr>
        <p:spPr>
          <a:ln/>
        </p:spPr>
        <p:txBody>
          <a:bodyPr/>
          <a:lstStyle>
            <a:lvl1pPr>
              <a:defRPr/>
            </a:lvl1pPr>
          </a:lstStyle>
          <a:p>
            <a:pPr>
              <a:defRPr/>
            </a:pPr>
            <a:fld id="{6BBE210F-0916-405A-828F-30F3557D0D54}" type="slidenum">
              <a:rPr lang="en-US" altLang="en-US"/>
              <a:pPr>
                <a:defRPr/>
              </a:pPr>
              <a:t>‹#›</a:t>
            </a:fld>
            <a:endParaRPr lang="en-US" altLang="en-US"/>
          </a:p>
        </p:txBody>
      </p:sp>
    </p:spTree>
    <p:extLst>
      <p:ext uri="{BB962C8B-B14F-4D97-AF65-F5344CB8AC3E}">
        <p14:creationId xmlns:p14="http://schemas.microsoft.com/office/powerpoint/2010/main" val="281017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xmlns="" id="{301C55C0-B999-4005-8FB9-65B2AED5015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xmlns="" id="{627B66AE-E4D9-4D2F-AFA7-CE60EB5F249A}"/>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6" name="Rectangle 6">
            <a:extLst>
              <a:ext uri="{FF2B5EF4-FFF2-40B4-BE49-F238E27FC236}">
                <a16:creationId xmlns:a16="http://schemas.microsoft.com/office/drawing/2014/main" xmlns="" id="{CFEE45FF-AA82-4260-866A-FB8A6B5CD7F8}"/>
              </a:ext>
            </a:extLst>
          </p:cNvPr>
          <p:cNvSpPr>
            <a:spLocks noGrp="1" noChangeArrowheads="1"/>
          </p:cNvSpPr>
          <p:nvPr>
            <p:ph type="sldNum" sz="quarter" idx="12"/>
          </p:nvPr>
        </p:nvSpPr>
        <p:spPr>
          <a:ln/>
        </p:spPr>
        <p:txBody>
          <a:bodyPr/>
          <a:lstStyle>
            <a:lvl1pPr>
              <a:defRPr/>
            </a:lvl1pPr>
          </a:lstStyle>
          <a:p>
            <a:pPr>
              <a:defRPr/>
            </a:pPr>
            <a:fld id="{21B1DA0F-741C-4E75-B613-C28471DAE047}" type="slidenum">
              <a:rPr lang="en-US" altLang="en-US"/>
              <a:pPr>
                <a:defRPr/>
              </a:pPr>
              <a:t>‹#›</a:t>
            </a:fld>
            <a:endParaRPr lang="en-US" altLang="en-US"/>
          </a:p>
        </p:txBody>
      </p:sp>
    </p:spTree>
    <p:extLst>
      <p:ext uri="{BB962C8B-B14F-4D97-AF65-F5344CB8AC3E}">
        <p14:creationId xmlns:p14="http://schemas.microsoft.com/office/powerpoint/2010/main" val="152681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905000"/>
            <a:ext cx="37719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7719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54E2D327-D937-4109-AFA6-B6CF67AA688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xmlns="" id="{D1B54686-A6FF-4B67-BCE8-A60622412F51}"/>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7" name="Rectangle 6">
            <a:extLst>
              <a:ext uri="{FF2B5EF4-FFF2-40B4-BE49-F238E27FC236}">
                <a16:creationId xmlns:a16="http://schemas.microsoft.com/office/drawing/2014/main" xmlns="" id="{FCCF374F-C568-4399-85FD-FB488DEB0EAA}"/>
              </a:ext>
            </a:extLst>
          </p:cNvPr>
          <p:cNvSpPr>
            <a:spLocks noGrp="1" noChangeArrowheads="1"/>
          </p:cNvSpPr>
          <p:nvPr>
            <p:ph type="sldNum" sz="quarter" idx="12"/>
          </p:nvPr>
        </p:nvSpPr>
        <p:spPr>
          <a:ln/>
        </p:spPr>
        <p:txBody>
          <a:bodyPr/>
          <a:lstStyle>
            <a:lvl1pPr>
              <a:defRPr/>
            </a:lvl1pPr>
          </a:lstStyle>
          <a:p>
            <a:pPr>
              <a:defRPr/>
            </a:pPr>
            <a:fld id="{164299F1-2F7B-4DE4-8970-106324EB3B7E}" type="slidenum">
              <a:rPr lang="en-US" altLang="en-US"/>
              <a:pPr>
                <a:defRPr/>
              </a:pPr>
              <a:t>‹#›</a:t>
            </a:fld>
            <a:endParaRPr lang="en-US" altLang="en-US"/>
          </a:p>
        </p:txBody>
      </p:sp>
    </p:spTree>
    <p:extLst>
      <p:ext uri="{BB962C8B-B14F-4D97-AF65-F5344CB8AC3E}">
        <p14:creationId xmlns:p14="http://schemas.microsoft.com/office/powerpoint/2010/main" val="378895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1C7100F1-2C78-4D6D-B307-16E22355BAB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xmlns="" id="{574720F8-E392-42A7-8FD0-73F77160FF95}"/>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9" name="Rectangle 6">
            <a:extLst>
              <a:ext uri="{FF2B5EF4-FFF2-40B4-BE49-F238E27FC236}">
                <a16:creationId xmlns:a16="http://schemas.microsoft.com/office/drawing/2014/main" xmlns="" id="{97E4D157-A0EE-475C-A513-A2F69D4EC415}"/>
              </a:ext>
            </a:extLst>
          </p:cNvPr>
          <p:cNvSpPr>
            <a:spLocks noGrp="1" noChangeArrowheads="1"/>
          </p:cNvSpPr>
          <p:nvPr>
            <p:ph type="sldNum" sz="quarter" idx="12"/>
          </p:nvPr>
        </p:nvSpPr>
        <p:spPr>
          <a:ln/>
        </p:spPr>
        <p:txBody>
          <a:bodyPr/>
          <a:lstStyle>
            <a:lvl1pPr>
              <a:defRPr/>
            </a:lvl1pPr>
          </a:lstStyle>
          <a:p>
            <a:pPr>
              <a:defRPr/>
            </a:pPr>
            <a:fld id="{444ADFCE-F175-4CF7-92B1-74AD648F09FB}" type="slidenum">
              <a:rPr lang="en-US" altLang="en-US"/>
              <a:pPr>
                <a:defRPr/>
              </a:pPr>
              <a:t>‹#›</a:t>
            </a:fld>
            <a:endParaRPr lang="en-US" altLang="en-US"/>
          </a:p>
        </p:txBody>
      </p:sp>
    </p:spTree>
    <p:extLst>
      <p:ext uri="{BB962C8B-B14F-4D97-AF65-F5344CB8AC3E}">
        <p14:creationId xmlns:p14="http://schemas.microsoft.com/office/powerpoint/2010/main" val="299872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305D6AC3-5186-4250-8D2B-98A0FF2C216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xmlns="" id="{4FB325A6-6501-44E3-9895-707F222E580C}"/>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5" name="Rectangle 6">
            <a:extLst>
              <a:ext uri="{FF2B5EF4-FFF2-40B4-BE49-F238E27FC236}">
                <a16:creationId xmlns:a16="http://schemas.microsoft.com/office/drawing/2014/main" xmlns="" id="{7AB8AE2A-CD45-4AA7-A041-02C008F50483}"/>
              </a:ext>
            </a:extLst>
          </p:cNvPr>
          <p:cNvSpPr>
            <a:spLocks noGrp="1" noChangeArrowheads="1"/>
          </p:cNvSpPr>
          <p:nvPr>
            <p:ph type="sldNum" sz="quarter" idx="12"/>
          </p:nvPr>
        </p:nvSpPr>
        <p:spPr>
          <a:ln/>
        </p:spPr>
        <p:txBody>
          <a:bodyPr/>
          <a:lstStyle>
            <a:lvl1pPr>
              <a:defRPr/>
            </a:lvl1pPr>
          </a:lstStyle>
          <a:p>
            <a:pPr>
              <a:defRPr/>
            </a:pPr>
            <a:fld id="{FD60E6FD-6C16-4E31-A547-19F3130E1835}" type="slidenum">
              <a:rPr lang="en-US" altLang="en-US"/>
              <a:pPr>
                <a:defRPr/>
              </a:pPr>
              <a:t>‹#›</a:t>
            </a:fld>
            <a:endParaRPr lang="en-US" altLang="en-US"/>
          </a:p>
        </p:txBody>
      </p:sp>
    </p:spTree>
    <p:extLst>
      <p:ext uri="{BB962C8B-B14F-4D97-AF65-F5344CB8AC3E}">
        <p14:creationId xmlns:p14="http://schemas.microsoft.com/office/powerpoint/2010/main" val="93035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2601E3E1-142E-4E0C-85FB-6E4D9BB574C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xmlns="" id="{DC227033-F6B9-410F-994F-1986FC5685B2}"/>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4" name="Rectangle 6">
            <a:extLst>
              <a:ext uri="{FF2B5EF4-FFF2-40B4-BE49-F238E27FC236}">
                <a16:creationId xmlns:a16="http://schemas.microsoft.com/office/drawing/2014/main" xmlns="" id="{3A504D81-3A6E-4539-89A9-515C61EE7F47}"/>
              </a:ext>
            </a:extLst>
          </p:cNvPr>
          <p:cNvSpPr>
            <a:spLocks noGrp="1" noChangeArrowheads="1"/>
          </p:cNvSpPr>
          <p:nvPr>
            <p:ph type="sldNum" sz="quarter" idx="12"/>
          </p:nvPr>
        </p:nvSpPr>
        <p:spPr>
          <a:ln/>
        </p:spPr>
        <p:txBody>
          <a:bodyPr/>
          <a:lstStyle>
            <a:lvl1pPr>
              <a:defRPr/>
            </a:lvl1pPr>
          </a:lstStyle>
          <a:p>
            <a:pPr>
              <a:defRPr/>
            </a:pPr>
            <a:fld id="{4C484CFB-13D8-4047-86EB-71E775CB2A6E}" type="slidenum">
              <a:rPr lang="en-US" altLang="en-US"/>
              <a:pPr>
                <a:defRPr/>
              </a:pPr>
              <a:t>‹#›</a:t>
            </a:fld>
            <a:endParaRPr lang="en-US" altLang="en-US"/>
          </a:p>
        </p:txBody>
      </p:sp>
    </p:spTree>
    <p:extLst>
      <p:ext uri="{BB962C8B-B14F-4D97-AF65-F5344CB8AC3E}">
        <p14:creationId xmlns:p14="http://schemas.microsoft.com/office/powerpoint/2010/main" val="388171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xmlns="" id="{90F91773-E1CD-488E-9B53-7E84F0AEE54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xmlns="" id="{5CA7360F-AB01-453A-A654-465BB72ACD47}"/>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7" name="Rectangle 6">
            <a:extLst>
              <a:ext uri="{FF2B5EF4-FFF2-40B4-BE49-F238E27FC236}">
                <a16:creationId xmlns:a16="http://schemas.microsoft.com/office/drawing/2014/main" xmlns="" id="{EA75BDB1-FC65-4072-BF89-82BE0353B2F3}"/>
              </a:ext>
            </a:extLst>
          </p:cNvPr>
          <p:cNvSpPr>
            <a:spLocks noGrp="1" noChangeArrowheads="1"/>
          </p:cNvSpPr>
          <p:nvPr>
            <p:ph type="sldNum" sz="quarter" idx="12"/>
          </p:nvPr>
        </p:nvSpPr>
        <p:spPr>
          <a:ln/>
        </p:spPr>
        <p:txBody>
          <a:bodyPr/>
          <a:lstStyle>
            <a:lvl1pPr>
              <a:defRPr/>
            </a:lvl1pPr>
          </a:lstStyle>
          <a:p>
            <a:pPr>
              <a:defRPr/>
            </a:pPr>
            <a:fld id="{BBACC757-A681-4337-8665-8D462FA69B40}" type="slidenum">
              <a:rPr lang="en-US" altLang="en-US"/>
              <a:pPr>
                <a:defRPr/>
              </a:pPr>
              <a:t>‹#›</a:t>
            </a:fld>
            <a:endParaRPr lang="en-US" altLang="en-US"/>
          </a:p>
        </p:txBody>
      </p:sp>
    </p:spTree>
    <p:extLst>
      <p:ext uri="{BB962C8B-B14F-4D97-AF65-F5344CB8AC3E}">
        <p14:creationId xmlns:p14="http://schemas.microsoft.com/office/powerpoint/2010/main" val="184639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xmlns="" id="{74D281BD-44AB-448C-917E-F4DC4E9D5C7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xmlns="" id="{A59D570D-0C53-4316-87D0-2F391297D8C0}"/>
              </a:ext>
            </a:extLst>
          </p:cNvPr>
          <p:cNvSpPr>
            <a:spLocks noGrp="1" noChangeArrowheads="1"/>
          </p:cNvSpPr>
          <p:nvPr>
            <p:ph type="ftr" sz="quarter" idx="11"/>
          </p:nvPr>
        </p:nvSpPr>
        <p:spPr>
          <a:ln/>
        </p:spPr>
        <p:txBody>
          <a:bodyPr/>
          <a:lstStyle>
            <a:lvl1pPr>
              <a:defRPr/>
            </a:lvl1pPr>
          </a:lstStyle>
          <a:p>
            <a:pPr>
              <a:defRPr/>
            </a:pPr>
            <a:r>
              <a:rPr lang="en-US" altLang="en-US"/>
              <a:t>Trung tâm TT &amp; QTM – Lưu Trùng Dương</a:t>
            </a:r>
          </a:p>
        </p:txBody>
      </p:sp>
      <p:sp>
        <p:nvSpPr>
          <p:cNvPr id="7" name="Rectangle 6">
            <a:extLst>
              <a:ext uri="{FF2B5EF4-FFF2-40B4-BE49-F238E27FC236}">
                <a16:creationId xmlns:a16="http://schemas.microsoft.com/office/drawing/2014/main" xmlns="" id="{B73247BD-0638-4838-9AEF-2249A374A6A8}"/>
              </a:ext>
            </a:extLst>
          </p:cNvPr>
          <p:cNvSpPr>
            <a:spLocks noGrp="1" noChangeArrowheads="1"/>
          </p:cNvSpPr>
          <p:nvPr>
            <p:ph type="sldNum" sz="quarter" idx="12"/>
          </p:nvPr>
        </p:nvSpPr>
        <p:spPr>
          <a:ln/>
        </p:spPr>
        <p:txBody>
          <a:bodyPr/>
          <a:lstStyle>
            <a:lvl1pPr>
              <a:defRPr/>
            </a:lvl1pPr>
          </a:lstStyle>
          <a:p>
            <a:pPr>
              <a:defRPr/>
            </a:pPr>
            <a:fld id="{B67230AB-D121-4E27-96C3-12209BA7F556}" type="slidenum">
              <a:rPr lang="en-US" altLang="en-US"/>
              <a:pPr>
                <a:defRPr/>
              </a:pPr>
              <a:t>‹#›</a:t>
            </a:fld>
            <a:endParaRPr lang="en-US" altLang="en-US"/>
          </a:p>
        </p:txBody>
      </p:sp>
    </p:spTree>
    <p:extLst>
      <p:ext uri="{BB962C8B-B14F-4D97-AF65-F5344CB8AC3E}">
        <p14:creationId xmlns:p14="http://schemas.microsoft.com/office/powerpoint/2010/main" val="279582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6F1452DE-DD40-43D1-8621-1B184CF08D67}"/>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B42ADCAD-C6C3-473D-B50B-4082F89A56E4}"/>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6324" name="Rectangle 4">
            <a:extLst>
              <a:ext uri="{FF2B5EF4-FFF2-40B4-BE49-F238E27FC236}">
                <a16:creationId xmlns:a16="http://schemas.microsoft.com/office/drawing/2014/main" xmlns="" id="{0C0EB2F8-B7A3-48E9-9C51-176CFEB2B54A}"/>
              </a:ext>
            </a:extLst>
          </p:cNvPr>
          <p:cNvSpPr>
            <a:spLocks noGrp="1" noChangeArrowheads="1"/>
          </p:cNvSpPr>
          <p:nvPr>
            <p:ph type="dt" sz="half" idx="2"/>
          </p:nvPr>
        </p:nvSpPr>
        <p:spPr bwMode="auto">
          <a:xfrm>
            <a:off x="762000" y="6391275"/>
            <a:ext cx="20574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56325" name="Rectangle 5">
            <a:extLst>
              <a:ext uri="{FF2B5EF4-FFF2-40B4-BE49-F238E27FC236}">
                <a16:creationId xmlns:a16="http://schemas.microsoft.com/office/drawing/2014/main" xmlns="" id="{542C5975-3305-4FCF-9603-559CC181BEA6}"/>
              </a:ext>
            </a:extLst>
          </p:cNvPr>
          <p:cNvSpPr>
            <a:spLocks noGrp="1" noChangeArrowheads="1"/>
          </p:cNvSpPr>
          <p:nvPr>
            <p:ph type="ftr" sz="quarter" idx="3"/>
          </p:nvPr>
        </p:nvSpPr>
        <p:spPr bwMode="auto">
          <a:xfrm>
            <a:off x="2819400" y="6403975"/>
            <a:ext cx="4038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ltLang="en-US"/>
              <a:t>Trung tâm TT &amp; QTM – Lưu Trùng Dương</a:t>
            </a:r>
          </a:p>
        </p:txBody>
      </p:sp>
      <p:sp>
        <p:nvSpPr>
          <p:cNvPr id="56326" name="Rectangle 6">
            <a:extLst>
              <a:ext uri="{FF2B5EF4-FFF2-40B4-BE49-F238E27FC236}">
                <a16:creationId xmlns:a16="http://schemas.microsoft.com/office/drawing/2014/main" xmlns="" id="{E7BBC8A8-FD6C-46AB-AD68-804CC948ACAD}"/>
              </a:ext>
            </a:extLst>
          </p:cNvPr>
          <p:cNvSpPr>
            <a:spLocks noGrp="1" noChangeArrowheads="1"/>
          </p:cNvSpPr>
          <p:nvPr>
            <p:ph type="sldNum" sz="quarter" idx="4"/>
          </p:nvPr>
        </p:nvSpPr>
        <p:spPr bwMode="auto">
          <a:xfrm>
            <a:off x="6858000" y="6400800"/>
            <a:ext cx="16002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fld id="{CF6049B2-EC84-4A55-8485-00933B02E759}" type="slidenum">
              <a:rPr lang="en-US" altLang="en-US"/>
              <a:pPr>
                <a:defRPr/>
              </a:pPr>
              <a:t>‹#›</a:t>
            </a:fld>
            <a:endParaRPr lang="en-US" altLang="en-US"/>
          </a:p>
        </p:txBody>
      </p:sp>
      <p:grpSp>
        <p:nvGrpSpPr>
          <p:cNvPr id="1031" name="Group 7">
            <a:extLst>
              <a:ext uri="{FF2B5EF4-FFF2-40B4-BE49-F238E27FC236}">
                <a16:creationId xmlns:a16="http://schemas.microsoft.com/office/drawing/2014/main" xmlns="" id="{6A156654-9D5B-4EBF-B6E1-6A2A3F32DBB3}"/>
              </a:ext>
            </a:extLst>
          </p:cNvPr>
          <p:cNvGrpSpPr>
            <a:grpSpLocks/>
          </p:cNvGrpSpPr>
          <p:nvPr/>
        </p:nvGrpSpPr>
        <p:grpSpPr bwMode="auto">
          <a:xfrm>
            <a:off x="168275" y="228600"/>
            <a:ext cx="8823325" cy="6096000"/>
            <a:chOff x="106" y="144"/>
            <a:chExt cx="5558" cy="3840"/>
          </a:xfrm>
        </p:grpSpPr>
        <p:sp>
          <p:nvSpPr>
            <p:cNvPr id="1032" name="AutoShape 8">
              <a:extLst>
                <a:ext uri="{FF2B5EF4-FFF2-40B4-BE49-F238E27FC236}">
                  <a16:creationId xmlns:a16="http://schemas.microsoft.com/office/drawing/2014/main" xmlns="" id="{77D7D5C2-232D-431A-962C-D376F3F578CE}"/>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a:latin typeface="Times New Roman" panose="02020603050405020304" pitchFamily="18" charset="0"/>
              </a:endParaRPr>
            </a:p>
          </p:txBody>
        </p:sp>
        <p:sp>
          <p:nvSpPr>
            <p:cNvPr id="1033" name="Line 9">
              <a:extLst>
                <a:ext uri="{FF2B5EF4-FFF2-40B4-BE49-F238E27FC236}">
                  <a16:creationId xmlns:a16="http://schemas.microsoft.com/office/drawing/2014/main" xmlns="" id="{FDE5B7B8-131F-439D-9EB6-E8FFC8B6A45D}"/>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 bg1="lt1" tx1="dk1" bg2="lt2" tx2="dk2" accent1="accent1" accent2="accent2" accent3="accent3" accent4="accent4" accent5="accent5" accent6="accent6" hlink="hlink" folHlink="folHlink"/>
  <p:sldLayoutIdLst>
    <p:sldLayoutId id="2147483782"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Lst>
  <p:hf hdr="0" dt="0"/>
  <p:txStyles>
    <p:title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Tahoma" panose="020B0604030504040204" pitchFamily="34" charset="0"/>
        </a:defRPr>
      </a:lvl2pPr>
      <a:lvl3pPr algn="l" rtl="0" eaLnBrk="0" fontAlgn="base" hangingPunct="0">
        <a:spcBef>
          <a:spcPct val="0"/>
        </a:spcBef>
        <a:spcAft>
          <a:spcPct val="0"/>
        </a:spcAft>
        <a:defRPr sz="3300">
          <a:solidFill>
            <a:schemeClr val="tx2"/>
          </a:solidFill>
          <a:latin typeface="Tahoma" panose="020B0604030504040204" pitchFamily="34" charset="0"/>
        </a:defRPr>
      </a:lvl3pPr>
      <a:lvl4pPr algn="l" rtl="0" eaLnBrk="0" fontAlgn="base" hangingPunct="0">
        <a:spcBef>
          <a:spcPct val="0"/>
        </a:spcBef>
        <a:spcAft>
          <a:spcPct val="0"/>
        </a:spcAft>
        <a:defRPr sz="3300">
          <a:solidFill>
            <a:schemeClr val="tx2"/>
          </a:solidFill>
          <a:latin typeface="Tahoma" panose="020B0604030504040204" pitchFamily="34" charset="0"/>
        </a:defRPr>
      </a:lvl4pPr>
      <a:lvl5pPr algn="l" rtl="0" eaLnBrk="0" fontAlgn="base" hangingPunct="0">
        <a:spcBef>
          <a:spcPct val="0"/>
        </a:spcBef>
        <a:spcAft>
          <a:spcPct val="0"/>
        </a:spcAft>
        <a:defRPr sz="3300">
          <a:solidFill>
            <a:schemeClr val="tx2"/>
          </a:solidFill>
          <a:latin typeface="Tahoma" panose="020B0604030504040204" pitchFamily="34" charset="0"/>
        </a:defRPr>
      </a:lvl5pPr>
      <a:lvl6pPr marL="457200" algn="l" rtl="0" fontAlgn="base">
        <a:spcBef>
          <a:spcPct val="0"/>
        </a:spcBef>
        <a:spcAft>
          <a:spcPct val="0"/>
        </a:spcAft>
        <a:defRPr sz="3300">
          <a:solidFill>
            <a:schemeClr val="tx2"/>
          </a:solidFill>
          <a:latin typeface="Tahoma" panose="020B0604030504040204" pitchFamily="34" charset="0"/>
        </a:defRPr>
      </a:lvl6pPr>
      <a:lvl7pPr marL="914400" algn="l" rtl="0" fontAlgn="base">
        <a:spcBef>
          <a:spcPct val="0"/>
        </a:spcBef>
        <a:spcAft>
          <a:spcPct val="0"/>
        </a:spcAft>
        <a:defRPr sz="3300">
          <a:solidFill>
            <a:schemeClr val="tx2"/>
          </a:solidFill>
          <a:latin typeface="Tahoma" panose="020B0604030504040204" pitchFamily="34" charset="0"/>
        </a:defRPr>
      </a:lvl7pPr>
      <a:lvl8pPr marL="1371600" algn="l" rtl="0" fontAlgn="base">
        <a:spcBef>
          <a:spcPct val="0"/>
        </a:spcBef>
        <a:spcAft>
          <a:spcPct val="0"/>
        </a:spcAft>
        <a:defRPr sz="3300">
          <a:solidFill>
            <a:schemeClr val="tx2"/>
          </a:solidFill>
          <a:latin typeface="Tahoma" panose="020B0604030504040204" pitchFamily="34" charset="0"/>
        </a:defRPr>
      </a:lvl8pPr>
      <a:lvl9pPr marL="1828800" algn="l" rtl="0" fontAlgn="base">
        <a:spcBef>
          <a:spcPct val="0"/>
        </a:spcBef>
        <a:spcAft>
          <a:spcPct val="0"/>
        </a:spcAft>
        <a:defRPr sz="33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xmlns="" id="{2691DBD7-BFFD-4019-A3A2-F8455519F53A}"/>
              </a:ext>
            </a:extLst>
          </p:cNvPr>
          <p:cNvSpPr>
            <a:spLocks noGrp="1" noChangeArrowheads="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F920175A-BDEB-4290-A9DF-9F152010FD11}" type="slidenum">
              <a:rPr lang="en-US" altLang="en-US" sz="1400" smtClean="0"/>
              <a:pPr>
                <a:spcBef>
                  <a:spcPct val="0"/>
                </a:spcBef>
                <a:buClrTx/>
                <a:buSzTx/>
                <a:buFontTx/>
                <a:buNone/>
              </a:pPr>
              <a:t>1</a:t>
            </a:fld>
            <a:endParaRPr lang="en-US" altLang="en-US" sz="1400"/>
          </a:p>
        </p:txBody>
      </p:sp>
      <p:sp>
        <p:nvSpPr>
          <p:cNvPr id="4099" name="Rectangle 4">
            <a:extLst>
              <a:ext uri="{FF2B5EF4-FFF2-40B4-BE49-F238E27FC236}">
                <a16:creationId xmlns:a16="http://schemas.microsoft.com/office/drawing/2014/main" xmlns="" id="{86F1844B-993C-44F4-A3B8-F96068EAFF23}"/>
              </a:ext>
            </a:extLst>
          </p:cNvPr>
          <p:cNvSpPr>
            <a:spLocks noGrp="1" noChangeArrowheads="1"/>
          </p:cNvSpPr>
          <p:nvPr>
            <p:ph type="ctrTitle"/>
          </p:nvPr>
        </p:nvSpPr>
        <p:spPr/>
        <p:txBody>
          <a:bodyPr/>
          <a:lstStyle/>
          <a:p>
            <a:pPr eaLnBrk="1" hangingPunct="1"/>
            <a:r>
              <a:rPr lang="en-US" altLang="en-US"/>
              <a:t>Các thành phần của mạng máy tính</a:t>
            </a:r>
          </a:p>
        </p:txBody>
      </p:sp>
      <p:sp>
        <p:nvSpPr>
          <p:cNvPr id="4100" name="Rectangle 5">
            <a:extLst>
              <a:ext uri="{FF2B5EF4-FFF2-40B4-BE49-F238E27FC236}">
                <a16:creationId xmlns:a16="http://schemas.microsoft.com/office/drawing/2014/main" xmlns="" id="{C952D3BF-6ED5-474E-8AC3-C9CAFD931C25}"/>
              </a:ext>
            </a:extLst>
          </p:cNvPr>
          <p:cNvSpPr>
            <a:spLocks noGrp="1" noChangeArrowheads="1"/>
          </p:cNvSpPr>
          <p:nvPr>
            <p:ph type="subTitle" idx="1"/>
          </p:nvPr>
        </p:nvSpPr>
        <p:spPr>
          <a:xfrm>
            <a:off x="1371600" y="3567113"/>
            <a:ext cx="6400800" cy="1905000"/>
          </a:xfrm>
        </p:spPr>
        <p:txBody>
          <a:bodyPr/>
          <a:lstStyle/>
          <a:p>
            <a:pPr eaLnBrk="1" hangingPunct="1"/>
            <a:r>
              <a:rPr lang="en-US" altLang="en-US" sz="2900"/>
              <a:t>Trình bày: Lưu Trùng Dương</a:t>
            </a:r>
          </a:p>
          <a:p>
            <a:pPr eaLnBrk="1" hangingPunct="1"/>
            <a:r>
              <a:rPr lang="en-US" altLang="en-US" sz="2900"/>
              <a:t>Trung tâm Thông tin &amp; Quản trị mạng</a:t>
            </a:r>
          </a:p>
          <a:p>
            <a:pPr eaLnBrk="1" hangingPunct="1"/>
            <a:r>
              <a:rPr lang="en-US" altLang="en-US" sz="2900"/>
              <a:t>Đại Học Cần Thơ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a:extLst>
              <a:ext uri="{FF2B5EF4-FFF2-40B4-BE49-F238E27FC236}">
                <a16:creationId xmlns:a16="http://schemas.microsoft.com/office/drawing/2014/main" xmlns="" id="{A971B676-71FE-479A-9F9E-925A7A0BBE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3315" name="Slide Number Placeholder 5">
            <a:extLst>
              <a:ext uri="{FF2B5EF4-FFF2-40B4-BE49-F238E27FC236}">
                <a16:creationId xmlns:a16="http://schemas.microsoft.com/office/drawing/2014/main" xmlns="" id="{56305A9F-2F4D-4B2E-B3EC-7481BF3207D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843AD859-5434-4EE5-86E9-1E4F126024CA}" type="slidenum">
              <a:rPr lang="en-US" altLang="en-US" sz="1400" smtClean="0"/>
              <a:pPr>
                <a:spcBef>
                  <a:spcPct val="0"/>
                </a:spcBef>
                <a:buClrTx/>
                <a:buSzTx/>
                <a:buFontTx/>
                <a:buNone/>
              </a:pPr>
              <a:t>10</a:t>
            </a:fld>
            <a:endParaRPr lang="en-US" altLang="en-US" sz="1400"/>
          </a:p>
        </p:txBody>
      </p:sp>
      <p:sp>
        <p:nvSpPr>
          <p:cNvPr id="13316" name="Rectangle 2">
            <a:extLst>
              <a:ext uri="{FF2B5EF4-FFF2-40B4-BE49-F238E27FC236}">
                <a16:creationId xmlns:a16="http://schemas.microsoft.com/office/drawing/2014/main" xmlns="" id="{B6CFB244-F6C5-4D36-89C3-015B3AF5180E}"/>
              </a:ext>
            </a:extLst>
          </p:cNvPr>
          <p:cNvSpPr>
            <a:spLocks noGrp="1" noChangeArrowheads="1"/>
          </p:cNvSpPr>
          <p:nvPr>
            <p:ph type="title"/>
          </p:nvPr>
        </p:nvSpPr>
        <p:spPr/>
        <p:txBody>
          <a:bodyPr/>
          <a:lstStyle/>
          <a:p>
            <a:pPr eaLnBrk="1" hangingPunct="1"/>
            <a:r>
              <a:rPr lang="en-US" altLang="en-US"/>
              <a:t>Mạng tuyến tính (Bus)</a:t>
            </a:r>
          </a:p>
        </p:txBody>
      </p:sp>
      <p:sp>
        <p:nvSpPr>
          <p:cNvPr id="13317" name="Rectangle 4">
            <a:extLst>
              <a:ext uri="{FF2B5EF4-FFF2-40B4-BE49-F238E27FC236}">
                <a16:creationId xmlns:a16="http://schemas.microsoft.com/office/drawing/2014/main" xmlns="" id="{41E7149C-9934-4370-823F-34063BD726DD}"/>
              </a:ext>
            </a:extLst>
          </p:cNvPr>
          <p:cNvSpPr>
            <a:spLocks noGrp="1" noChangeArrowheads="1"/>
          </p:cNvSpPr>
          <p:nvPr>
            <p:ph type="body" idx="1"/>
          </p:nvPr>
        </p:nvSpPr>
        <p:spPr>
          <a:xfrm>
            <a:off x="533400" y="4495800"/>
            <a:ext cx="8229600" cy="1752600"/>
          </a:xfrm>
        </p:spPr>
        <p:txBody>
          <a:bodyPr/>
          <a:lstStyle/>
          <a:p>
            <a:pPr eaLnBrk="1" hangingPunct="1"/>
            <a:r>
              <a:rPr lang="en-US" altLang="en-US" sz="2400" dirty="0" err="1"/>
              <a:t>Tất</a:t>
            </a:r>
            <a:r>
              <a:rPr lang="en-US" altLang="en-US" sz="2400" dirty="0"/>
              <a:t> </a:t>
            </a:r>
            <a:r>
              <a:rPr lang="en-US" altLang="en-US" sz="2400" dirty="0" err="1"/>
              <a:t>cả</a:t>
            </a:r>
            <a:r>
              <a:rPr lang="en-US" altLang="en-US" sz="2400" dirty="0"/>
              <a:t> </a:t>
            </a:r>
            <a:r>
              <a:rPr lang="en-US" altLang="en-US" sz="2400" dirty="0" err="1"/>
              <a:t>các</a:t>
            </a:r>
            <a:r>
              <a:rPr lang="en-US" altLang="en-US" sz="2400" dirty="0"/>
              <a:t> </a:t>
            </a:r>
            <a:r>
              <a:rPr lang="en-US" altLang="en-US" sz="2400" dirty="0" err="1"/>
              <a:t>máy</a:t>
            </a:r>
            <a:r>
              <a:rPr lang="en-US" altLang="en-US" sz="2400" dirty="0"/>
              <a:t> </a:t>
            </a:r>
            <a:r>
              <a:rPr lang="en-US" altLang="en-US" sz="2400" dirty="0" err="1"/>
              <a:t>tính</a:t>
            </a:r>
            <a:r>
              <a:rPr lang="en-US" altLang="en-US" sz="2400" dirty="0"/>
              <a:t> </a:t>
            </a:r>
            <a:r>
              <a:rPr lang="en-US" altLang="en-US" sz="2400" dirty="0" err="1"/>
              <a:t>kết</a:t>
            </a:r>
            <a:r>
              <a:rPr lang="en-US" altLang="en-US" sz="2400" dirty="0"/>
              <a:t> </a:t>
            </a:r>
            <a:r>
              <a:rPr lang="en-US" altLang="en-US" sz="2400" dirty="0" err="1"/>
              <a:t>nối</a:t>
            </a:r>
            <a:r>
              <a:rPr lang="en-US" altLang="en-US" sz="2400" dirty="0"/>
              <a:t> </a:t>
            </a:r>
            <a:r>
              <a:rPr lang="en-US" altLang="en-US" sz="2400" dirty="0" err="1"/>
              <a:t>với</a:t>
            </a:r>
            <a:r>
              <a:rPr lang="en-US" altLang="en-US" sz="2400" dirty="0"/>
              <a:t> </a:t>
            </a:r>
            <a:r>
              <a:rPr lang="en-US" altLang="en-US" sz="2400" dirty="0" err="1"/>
              <a:t>nhau</a:t>
            </a:r>
            <a:r>
              <a:rPr lang="en-US" altLang="en-US" sz="2400" dirty="0"/>
              <a:t> </a:t>
            </a:r>
            <a:r>
              <a:rPr lang="en-US" altLang="en-US" sz="2400" dirty="0" err="1"/>
              <a:t>bằng</a:t>
            </a:r>
            <a:r>
              <a:rPr lang="en-US" altLang="en-US" sz="2400" dirty="0"/>
              <a:t> </a:t>
            </a:r>
            <a:r>
              <a:rPr lang="en-US" altLang="en-US" sz="2400" dirty="0" err="1"/>
              <a:t>một</a:t>
            </a:r>
            <a:r>
              <a:rPr lang="en-US" altLang="en-US" sz="2400" dirty="0"/>
              <a:t> </a:t>
            </a:r>
            <a:r>
              <a:rPr lang="en-US" altLang="en-US" sz="2400" dirty="0" err="1"/>
              <a:t>dây</a:t>
            </a:r>
            <a:r>
              <a:rPr lang="en-US" altLang="en-US" sz="2400" dirty="0"/>
              <a:t> </a:t>
            </a:r>
            <a:r>
              <a:rPr lang="en-US" altLang="en-US" sz="2400" dirty="0" err="1"/>
              <a:t>dẫn</a:t>
            </a:r>
            <a:r>
              <a:rPr lang="en-US" altLang="en-US" sz="2400" dirty="0"/>
              <a:t> (</a:t>
            </a:r>
            <a:r>
              <a:rPr lang="en-US" altLang="en-US" sz="2400" dirty="0" err="1"/>
              <a:t>cáp</a:t>
            </a:r>
            <a:r>
              <a:rPr lang="en-US" altLang="en-US" sz="2400" dirty="0"/>
              <a:t> </a:t>
            </a:r>
            <a:r>
              <a:rPr lang="en-US" altLang="en-US" sz="2400" dirty="0" err="1"/>
              <a:t>đồng</a:t>
            </a:r>
            <a:r>
              <a:rPr lang="en-US" altLang="en-US" sz="2400" dirty="0"/>
              <a:t> </a:t>
            </a:r>
            <a:r>
              <a:rPr lang="en-US" altLang="en-US" sz="2400" dirty="0" err="1"/>
              <a:t>trục</a:t>
            </a:r>
            <a:r>
              <a:rPr lang="en-US" altLang="en-US" sz="2400" dirty="0"/>
              <a:t>)</a:t>
            </a:r>
          </a:p>
          <a:p>
            <a:pPr eaLnBrk="1" hangingPunct="1"/>
            <a:r>
              <a:rPr lang="en-US" altLang="en-US" sz="2400" dirty="0" err="1"/>
              <a:t>Ưu</a:t>
            </a:r>
            <a:r>
              <a:rPr lang="en-US" altLang="en-US" sz="2400" dirty="0"/>
              <a:t> </a:t>
            </a:r>
            <a:r>
              <a:rPr lang="en-US" altLang="en-US" sz="2400" dirty="0" err="1"/>
              <a:t>điểm</a:t>
            </a:r>
            <a:r>
              <a:rPr lang="en-US" altLang="en-US" sz="2400" dirty="0"/>
              <a:t>: </a:t>
            </a:r>
            <a:r>
              <a:rPr lang="en-US" altLang="en-US" sz="2400" dirty="0" err="1"/>
              <a:t>dễ</a:t>
            </a:r>
            <a:r>
              <a:rPr lang="en-US" altLang="en-US" sz="2400" dirty="0"/>
              <a:t> </a:t>
            </a:r>
            <a:r>
              <a:rPr lang="en-US" altLang="en-US" sz="2400" dirty="0" err="1"/>
              <a:t>cài</a:t>
            </a:r>
            <a:r>
              <a:rPr lang="en-US" altLang="en-US" sz="2400" dirty="0"/>
              <a:t> </a:t>
            </a:r>
            <a:r>
              <a:rPr lang="en-US" altLang="en-US" sz="2400" dirty="0" err="1"/>
              <a:t>đặt</a:t>
            </a:r>
            <a:r>
              <a:rPr lang="en-US" altLang="en-US" sz="2400" dirty="0"/>
              <a:t> </a:t>
            </a:r>
            <a:r>
              <a:rPr lang="en-US" altLang="en-US" sz="2400" dirty="0" err="1"/>
              <a:t>và</a:t>
            </a:r>
            <a:r>
              <a:rPr lang="en-US" altLang="en-US" sz="2400" dirty="0"/>
              <a:t> chi </a:t>
            </a:r>
            <a:r>
              <a:rPr lang="en-US" altLang="en-US" sz="2400" dirty="0" err="1"/>
              <a:t>phí</a:t>
            </a:r>
            <a:r>
              <a:rPr lang="en-US" altLang="en-US" sz="2400" dirty="0"/>
              <a:t> </a:t>
            </a:r>
            <a:r>
              <a:rPr lang="en-US" altLang="en-US" sz="2400" dirty="0" err="1"/>
              <a:t>xây</a:t>
            </a:r>
            <a:r>
              <a:rPr lang="en-US" altLang="en-US" sz="2400" dirty="0"/>
              <a:t> </a:t>
            </a:r>
            <a:r>
              <a:rPr lang="en-US" altLang="en-US" sz="2400" dirty="0" err="1"/>
              <a:t>dựng</a:t>
            </a:r>
            <a:r>
              <a:rPr lang="en-US" altLang="en-US" sz="2400" dirty="0"/>
              <a:t> </a:t>
            </a:r>
            <a:r>
              <a:rPr lang="en-US" altLang="en-US" sz="2400" dirty="0" err="1"/>
              <a:t>thấp</a:t>
            </a:r>
            <a:r>
              <a:rPr lang="en-US" altLang="en-US" sz="2400" dirty="0"/>
              <a:t>.</a:t>
            </a:r>
          </a:p>
          <a:p>
            <a:pPr eaLnBrk="1" hangingPunct="1"/>
            <a:r>
              <a:rPr lang="en-US" altLang="en-US" sz="2400" dirty="0" err="1"/>
              <a:t>Khuyết</a:t>
            </a:r>
            <a:r>
              <a:rPr lang="en-US" altLang="en-US" sz="2400" dirty="0"/>
              <a:t> </a:t>
            </a:r>
            <a:r>
              <a:rPr lang="en-US" altLang="en-US" sz="2400" dirty="0" err="1"/>
              <a:t>điểm</a:t>
            </a:r>
            <a:r>
              <a:rPr lang="en-US" altLang="en-US" sz="2400" dirty="0"/>
              <a:t>: </a:t>
            </a:r>
            <a:r>
              <a:rPr lang="en-US" altLang="en-US" sz="2400" dirty="0" err="1"/>
              <a:t>Khó</a:t>
            </a:r>
            <a:r>
              <a:rPr lang="en-US" altLang="en-US" sz="2400" dirty="0"/>
              <a:t> </a:t>
            </a:r>
            <a:r>
              <a:rPr lang="en-US" altLang="en-US" sz="2400" dirty="0" err="1"/>
              <a:t>phát</a:t>
            </a:r>
            <a:r>
              <a:rPr lang="en-US" altLang="en-US" sz="2400" dirty="0"/>
              <a:t> </a:t>
            </a:r>
            <a:r>
              <a:rPr lang="en-US" altLang="en-US" sz="2400" dirty="0" err="1"/>
              <a:t>hiện</a:t>
            </a:r>
            <a:r>
              <a:rPr lang="en-US" altLang="en-US" sz="2400" dirty="0"/>
              <a:t> </a:t>
            </a:r>
            <a:r>
              <a:rPr lang="en-US" altLang="en-US" sz="2400" dirty="0" err="1"/>
              <a:t>lỗi</a:t>
            </a:r>
            <a:r>
              <a:rPr lang="en-US" altLang="en-US" sz="2400" dirty="0"/>
              <a:t>.</a:t>
            </a:r>
          </a:p>
        </p:txBody>
      </p:sp>
      <p:graphicFrame>
        <p:nvGraphicFramePr>
          <p:cNvPr id="13318" name="Object 3">
            <a:extLst>
              <a:ext uri="{FF2B5EF4-FFF2-40B4-BE49-F238E27FC236}">
                <a16:creationId xmlns:a16="http://schemas.microsoft.com/office/drawing/2014/main" xmlns="" id="{727FDCF8-9670-4626-9BD0-F41344747C05}"/>
              </a:ext>
            </a:extLst>
          </p:cNvPr>
          <p:cNvGraphicFramePr>
            <a:graphicFrameLocks noChangeAspect="1"/>
          </p:cNvGraphicFramePr>
          <p:nvPr/>
        </p:nvGraphicFramePr>
        <p:xfrm>
          <a:off x="1828800" y="1752600"/>
          <a:ext cx="5867400" cy="2590800"/>
        </p:xfrm>
        <a:graphic>
          <a:graphicData uri="http://schemas.openxmlformats.org/presentationml/2006/ole">
            <mc:AlternateContent xmlns:mc="http://schemas.openxmlformats.org/markup-compatibility/2006">
              <mc:Choice xmlns:v="urn:schemas-microsoft-com:vml" Requires="v">
                <p:oleObj spid="_x0000_s3075" name="Visio" r:id="rId4" imgW="6073506" imgH="4242456" progId="Visio.Drawing.11">
                  <p:embed/>
                </p:oleObj>
              </mc:Choice>
              <mc:Fallback>
                <p:oleObj name="Visio" r:id="rId4" imgW="6073506" imgH="4242456"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752600"/>
                        <a:ext cx="5867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a:extLst>
              <a:ext uri="{FF2B5EF4-FFF2-40B4-BE49-F238E27FC236}">
                <a16:creationId xmlns:a16="http://schemas.microsoft.com/office/drawing/2014/main" xmlns="" id="{E95E483A-6981-44E1-BFE4-B42BBA180D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5363" name="Slide Number Placeholder 5">
            <a:extLst>
              <a:ext uri="{FF2B5EF4-FFF2-40B4-BE49-F238E27FC236}">
                <a16:creationId xmlns:a16="http://schemas.microsoft.com/office/drawing/2014/main" xmlns="" id="{B384D6C9-6C35-4DE7-9753-B58DFBEF2E4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3A8F44A9-9DCC-4603-866C-96A1EB324A9B}" type="slidenum">
              <a:rPr lang="en-US" altLang="en-US" sz="1400" smtClean="0"/>
              <a:pPr>
                <a:spcBef>
                  <a:spcPct val="0"/>
                </a:spcBef>
                <a:buClrTx/>
                <a:buSzTx/>
                <a:buFontTx/>
                <a:buNone/>
              </a:pPr>
              <a:t>11</a:t>
            </a:fld>
            <a:endParaRPr lang="en-US" altLang="en-US" sz="1400"/>
          </a:p>
        </p:txBody>
      </p:sp>
      <p:sp>
        <p:nvSpPr>
          <p:cNvPr id="15364" name="Rectangle 2">
            <a:extLst>
              <a:ext uri="{FF2B5EF4-FFF2-40B4-BE49-F238E27FC236}">
                <a16:creationId xmlns:a16="http://schemas.microsoft.com/office/drawing/2014/main" xmlns="" id="{736BD819-6963-4164-A892-004C6FED569E}"/>
              </a:ext>
            </a:extLst>
          </p:cNvPr>
          <p:cNvSpPr>
            <a:spLocks noGrp="1" noChangeArrowheads="1"/>
          </p:cNvSpPr>
          <p:nvPr>
            <p:ph type="title"/>
          </p:nvPr>
        </p:nvSpPr>
        <p:spPr/>
        <p:txBody>
          <a:bodyPr/>
          <a:lstStyle/>
          <a:p>
            <a:pPr eaLnBrk="1" hangingPunct="1"/>
            <a:r>
              <a:rPr lang="en-US" altLang="en-US"/>
              <a:t>Mạng hình sao (Star)</a:t>
            </a:r>
          </a:p>
        </p:txBody>
      </p:sp>
      <p:graphicFrame>
        <p:nvGraphicFramePr>
          <p:cNvPr id="15365" name="Object 12">
            <a:extLst>
              <a:ext uri="{FF2B5EF4-FFF2-40B4-BE49-F238E27FC236}">
                <a16:creationId xmlns:a16="http://schemas.microsoft.com/office/drawing/2014/main" xmlns="" id="{815ABEAB-57E5-4BAE-A304-8963EDD6ABA2}"/>
              </a:ext>
            </a:extLst>
          </p:cNvPr>
          <p:cNvGraphicFramePr>
            <a:graphicFrameLocks noGrp="1" noChangeAspect="1"/>
          </p:cNvGraphicFramePr>
          <p:nvPr>
            <p:ph idx="1"/>
          </p:nvPr>
        </p:nvGraphicFramePr>
        <p:xfrm>
          <a:off x="4364038" y="1981200"/>
          <a:ext cx="4703762" cy="4038600"/>
        </p:xfrm>
        <a:graphic>
          <a:graphicData uri="http://schemas.openxmlformats.org/presentationml/2006/ole">
            <mc:AlternateContent xmlns:mc="http://schemas.openxmlformats.org/markup-compatibility/2006">
              <mc:Choice xmlns:v="urn:schemas-microsoft-com:vml" Requires="v">
                <p:oleObj spid="_x0000_s4099" name="Visio" r:id="rId4" imgW="5408794" imgH="4643982" progId="Visio.Drawing.11">
                  <p:embed/>
                </p:oleObj>
              </mc:Choice>
              <mc:Fallback>
                <p:oleObj name="Visio" r:id="rId4" imgW="5408794" imgH="4643982"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4038" y="1981200"/>
                        <a:ext cx="470376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6" name="Text Box 14">
            <a:extLst>
              <a:ext uri="{FF2B5EF4-FFF2-40B4-BE49-F238E27FC236}">
                <a16:creationId xmlns:a16="http://schemas.microsoft.com/office/drawing/2014/main" xmlns="" id="{61798601-CE41-4928-ADF3-0CF1803CB348}"/>
              </a:ext>
            </a:extLst>
          </p:cNvPr>
          <p:cNvSpPr txBox="1">
            <a:spLocks noChangeArrowheads="1"/>
          </p:cNvSpPr>
          <p:nvPr/>
        </p:nvSpPr>
        <p:spPr bwMode="auto">
          <a:xfrm>
            <a:off x="228600" y="1676400"/>
            <a:ext cx="4267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just">
              <a:spcBef>
                <a:spcPct val="50000"/>
              </a:spcBef>
              <a:buClrTx/>
              <a:buSzTx/>
              <a:buFontTx/>
              <a:buChar char="•"/>
            </a:pPr>
            <a:r>
              <a:rPr lang="en-US" altLang="en-US" sz="2000"/>
              <a:t> Các máy tính được nối vào một thiết bị tập trung (Hub/Switch) thông qua một liên kết riêng (cáp UTP/Cáp quang)</a:t>
            </a:r>
          </a:p>
          <a:p>
            <a:pPr algn="just">
              <a:spcBef>
                <a:spcPct val="50000"/>
              </a:spcBef>
              <a:buClrTx/>
              <a:buSzTx/>
              <a:buFontTx/>
              <a:buChar char="•"/>
            </a:pPr>
            <a:r>
              <a:rPr lang="en-US" altLang="en-US" sz="2000"/>
              <a:t> </a:t>
            </a:r>
            <a:r>
              <a:rPr lang="en-US" altLang="en-US" sz="2000" b="1"/>
              <a:t>Ưu điểm:</a:t>
            </a:r>
          </a:p>
          <a:p>
            <a:pPr lvl="1" algn="just">
              <a:spcBef>
                <a:spcPct val="50000"/>
              </a:spcBef>
              <a:buClrTx/>
              <a:buSzTx/>
            </a:pPr>
            <a:r>
              <a:rPr lang="en-US" altLang="en-US" sz="2000"/>
              <a:t> Dễ cài đặt, dễ phát hiện lỗi</a:t>
            </a:r>
          </a:p>
          <a:p>
            <a:pPr lvl="1" algn="just">
              <a:spcBef>
                <a:spcPct val="50000"/>
              </a:spcBef>
              <a:buClrTx/>
              <a:buSzTx/>
            </a:pPr>
            <a:r>
              <a:rPr lang="en-US" altLang="en-US" sz="2000"/>
              <a:t> Mạng vẫn hoạt động khi thêm hoặc bớt host</a:t>
            </a:r>
          </a:p>
          <a:p>
            <a:pPr algn="just">
              <a:spcBef>
                <a:spcPct val="50000"/>
              </a:spcBef>
              <a:buClrTx/>
              <a:buSzTx/>
              <a:buFontTx/>
              <a:buChar char="•"/>
            </a:pPr>
            <a:r>
              <a:rPr lang="en-US" altLang="en-US" sz="2000"/>
              <a:t> </a:t>
            </a:r>
            <a:r>
              <a:rPr lang="en-US" altLang="en-US" sz="2000" b="1"/>
              <a:t>Khuyết điểm:</a:t>
            </a:r>
            <a:r>
              <a:rPr lang="en-US" altLang="en-US" sz="2000"/>
              <a:t> </a:t>
            </a:r>
          </a:p>
          <a:p>
            <a:pPr lvl="1" algn="just">
              <a:spcBef>
                <a:spcPct val="50000"/>
              </a:spcBef>
              <a:buClrTx/>
              <a:buSzTx/>
            </a:pPr>
            <a:r>
              <a:rPr lang="en-US" altLang="en-US" sz="2000"/>
              <a:t> Chi phí cao hơn so với Bus</a:t>
            </a:r>
          </a:p>
          <a:p>
            <a:pPr lvl="1" algn="just">
              <a:spcBef>
                <a:spcPct val="50000"/>
              </a:spcBef>
              <a:buClrTx/>
              <a:buSzTx/>
            </a:pPr>
            <a:r>
              <a:rPr lang="en-US" altLang="en-US" sz="2000"/>
              <a:t> Không hoạt động nếu Hub bị lỗi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a:extLst>
              <a:ext uri="{FF2B5EF4-FFF2-40B4-BE49-F238E27FC236}">
                <a16:creationId xmlns:a16="http://schemas.microsoft.com/office/drawing/2014/main" xmlns="" id="{FC15E8B8-789C-43B9-AE9F-6F266B608DB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7411" name="Slide Number Placeholder 5">
            <a:extLst>
              <a:ext uri="{FF2B5EF4-FFF2-40B4-BE49-F238E27FC236}">
                <a16:creationId xmlns:a16="http://schemas.microsoft.com/office/drawing/2014/main" xmlns="" id="{99175449-80C6-4458-8AC1-4B8F7B496BF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63B0B673-F146-432C-B582-BA093F522872}" type="slidenum">
              <a:rPr lang="en-US" altLang="en-US" sz="1400" smtClean="0"/>
              <a:pPr>
                <a:spcBef>
                  <a:spcPct val="0"/>
                </a:spcBef>
                <a:buClrTx/>
                <a:buSzTx/>
                <a:buFontTx/>
                <a:buNone/>
              </a:pPr>
              <a:t>12</a:t>
            </a:fld>
            <a:endParaRPr lang="en-US" altLang="en-US" sz="1400"/>
          </a:p>
        </p:txBody>
      </p:sp>
      <p:sp>
        <p:nvSpPr>
          <p:cNvPr id="17412" name="Rectangle 2">
            <a:extLst>
              <a:ext uri="{FF2B5EF4-FFF2-40B4-BE49-F238E27FC236}">
                <a16:creationId xmlns:a16="http://schemas.microsoft.com/office/drawing/2014/main" xmlns="" id="{FE199838-65D2-4089-8D9D-813B0418D273}"/>
              </a:ext>
            </a:extLst>
          </p:cNvPr>
          <p:cNvSpPr>
            <a:spLocks noGrp="1" noChangeArrowheads="1"/>
          </p:cNvSpPr>
          <p:nvPr>
            <p:ph type="title"/>
          </p:nvPr>
        </p:nvSpPr>
        <p:spPr/>
        <p:txBody>
          <a:bodyPr/>
          <a:lstStyle/>
          <a:p>
            <a:pPr eaLnBrk="1" hangingPunct="1"/>
            <a:r>
              <a:rPr lang="en-US" altLang="en-US"/>
              <a:t>Mạng hình vòng (Ring)</a:t>
            </a:r>
          </a:p>
        </p:txBody>
      </p:sp>
      <p:sp>
        <p:nvSpPr>
          <p:cNvPr id="17413" name="Rectangle 4">
            <a:extLst>
              <a:ext uri="{FF2B5EF4-FFF2-40B4-BE49-F238E27FC236}">
                <a16:creationId xmlns:a16="http://schemas.microsoft.com/office/drawing/2014/main" xmlns="" id="{1BEB48E6-198F-4EE6-A805-719CDE16CCE4}"/>
              </a:ext>
            </a:extLst>
          </p:cNvPr>
          <p:cNvSpPr>
            <a:spLocks noGrp="1" noChangeArrowheads="1"/>
          </p:cNvSpPr>
          <p:nvPr>
            <p:ph type="body" idx="1"/>
          </p:nvPr>
        </p:nvSpPr>
        <p:spPr>
          <a:xfrm>
            <a:off x="304800" y="1905000"/>
            <a:ext cx="2971800" cy="4343400"/>
          </a:xfrm>
        </p:spPr>
        <p:txBody>
          <a:bodyPr/>
          <a:lstStyle/>
          <a:p>
            <a:pPr algn="just" eaLnBrk="1" hangingPunct="1">
              <a:lnSpc>
                <a:spcPct val="80000"/>
              </a:lnSpc>
            </a:pPr>
            <a:r>
              <a:rPr lang="en-US" altLang="en-US" sz="2400" dirty="0" err="1"/>
              <a:t>Truyền</a:t>
            </a:r>
            <a:r>
              <a:rPr lang="en-US" altLang="en-US" sz="2400" dirty="0"/>
              <a:t> </a:t>
            </a:r>
            <a:r>
              <a:rPr lang="en-US" altLang="en-US" sz="2400" dirty="0" err="1"/>
              <a:t>thông</a:t>
            </a:r>
            <a:r>
              <a:rPr lang="en-US" altLang="en-US" sz="2400" dirty="0"/>
              <a:t> tin </a:t>
            </a:r>
            <a:r>
              <a:rPr lang="en-US" altLang="en-US" sz="2400" dirty="0" err="1"/>
              <a:t>bằng</a:t>
            </a:r>
            <a:r>
              <a:rPr lang="en-US" altLang="en-US" sz="2400" dirty="0"/>
              <a:t> </a:t>
            </a:r>
            <a:r>
              <a:rPr lang="en-US" altLang="en-US" sz="2400" dirty="0" err="1"/>
              <a:t>cách</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một</a:t>
            </a:r>
            <a:r>
              <a:rPr lang="en-US" altLang="en-US" sz="2400" dirty="0"/>
              <a:t> </a:t>
            </a:r>
            <a:r>
              <a:rPr lang="en-US" altLang="en-US" sz="2400" dirty="0" err="1"/>
              <a:t>thẻ</a:t>
            </a:r>
            <a:r>
              <a:rPr lang="en-US" altLang="en-US" sz="2400" dirty="0"/>
              <a:t> (token) </a:t>
            </a:r>
            <a:r>
              <a:rPr lang="en-US" altLang="en-US" sz="2400" dirty="0" err="1"/>
              <a:t>lần</a:t>
            </a:r>
            <a:r>
              <a:rPr lang="en-US" altLang="en-US" sz="2400" dirty="0"/>
              <a:t> </a:t>
            </a:r>
            <a:r>
              <a:rPr lang="en-US" altLang="en-US" sz="2400" dirty="0" err="1"/>
              <a:t>lượt</a:t>
            </a:r>
            <a:r>
              <a:rPr lang="en-US" altLang="en-US" sz="2400" dirty="0"/>
              <a:t> </a:t>
            </a:r>
            <a:r>
              <a:rPr lang="en-US" altLang="en-US" sz="2400" dirty="0" err="1"/>
              <a:t>truyền</a:t>
            </a:r>
            <a:r>
              <a:rPr lang="en-US" altLang="en-US" sz="2400" dirty="0"/>
              <a:t> qua </a:t>
            </a:r>
            <a:r>
              <a:rPr lang="en-US" altLang="en-US" sz="2400" dirty="0" err="1"/>
              <a:t>các</a:t>
            </a:r>
            <a:r>
              <a:rPr lang="en-US" altLang="en-US" sz="2400" dirty="0"/>
              <a:t> </a:t>
            </a:r>
            <a:r>
              <a:rPr lang="en-US" altLang="en-US" sz="2400" dirty="0" err="1"/>
              <a:t>máy</a:t>
            </a:r>
            <a:r>
              <a:rPr lang="en-US" altLang="en-US" sz="2400" dirty="0"/>
              <a:t> </a:t>
            </a:r>
            <a:r>
              <a:rPr lang="en-US" altLang="en-US" sz="2400" dirty="0" err="1"/>
              <a:t>tính</a:t>
            </a:r>
            <a:endParaRPr lang="en-US" altLang="en-US" sz="2400" dirty="0"/>
          </a:p>
          <a:p>
            <a:pPr algn="just" eaLnBrk="1" hangingPunct="1">
              <a:lnSpc>
                <a:spcPct val="80000"/>
              </a:lnSpc>
            </a:pPr>
            <a:r>
              <a:rPr lang="en-US" altLang="en-US" sz="2400" dirty="0" err="1"/>
              <a:t>Ưu</a:t>
            </a:r>
            <a:r>
              <a:rPr lang="en-US" altLang="en-US" sz="2400" dirty="0"/>
              <a:t> </a:t>
            </a:r>
            <a:r>
              <a:rPr lang="en-US" altLang="en-US" sz="2400" dirty="0" err="1"/>
              <a:t>điểm</a:t>
            </a:r>
            <a:r>
              <a:rPr lang="en-US" altLang="en-US" sz="2400" dirty="0"/>
              <a:t>: </a:t>
            </a:r>
            <a:r>
              <a:rPr lang="en-US" altLang="en-US" sz="2400" dirty="0" err="1"/>
              <a:t>Không</a:t>
            </a:r>
            <a:r>
              <a:rPr lang="en-US" altLang="en-US" sz="2400" dirty="0"/>
              <a:t> </a:t>
            </a:r>
            <a:r>
              <a:rPr lang="en-US" altLang="en-US" sz="2400" dirty="0" err="1"/>
              <a:t>xảy</a:t>
            </a:r>
            <a:r>
              <a:rPr lang="en-US" altLang="en-US" sz="2400" dirty="0"/>
              <a:t> </a:t>
            </a:r>
            <a:r>
              <a:rPr lang="en-US" altLang="en-US" sz="2400" dirty="0" err="1"/>
              <a:t>ra</a:t>
            </a:r>
            <a:r>
              <a:rPr lang="en-US" altLang="en-US" sz="2400" dirty="0"/>
              <a:t> </a:t>
            </a:r>
            <a:r>
              <a:rPr lang="en-US" altLang="en-US" sz="2400" dirty="0" err="1"/>
              <a:t>đụng</a:t>
            </a:r>
            <a:r>
              <a:rPr lang="en-US" altLang="en-US" sz="2400" dirty="0"/>
              <a:t> </a:t>
            </a:r>
            <a:r>
              <a:rPr lang="en-US" altLang="en-US" sz="2400" dirty="0" err="1"/>
              <a:t>độ</a:t>
            </a:r>
            <a:r>
              <a:rPr lang="en-US" altLang="en-US" sz="2400" dirty="0"/>
              <a:t> -&gt; </a:t>
            </a:r>
            <a:r>
              <a:rPr lang="en-US" altLang="en-US" sz="2400" dirty="0" err="1"/>
              <a:t>hiệu</a:t>
            </a:r>
            <a:r>
              <a:rPr lang="en-US" altLang="en-US" sz="2400" dirty="0"/>
              <a:t> </a:t>
            </a:r>
            <a:r>
              <a:rPr lang="en-US" altLang="en-US" sz="2400" dirty="0" err="1"/>
              <a:t>xuất</a:t>
            </a:r>
            <a:r>
              <a:rPr lang="en-US" altLang="en-US" sz="2400" dirty="0"/>
              <a:t> 100%</a:t>
            </a:r>
          </a:p>
          <a:p>
            <a:pPr algn="just" eaLnBrk="1" hangingPunct="1">
              <a:lnSpc>
                <a:spcPct val="80000"/>
              </a:lnSpc>
            </a:pPr>
            <a:r>
              <a:rPr lang="en-US" altLang="en-US" sz="2400" dirty="0" err="1"/>
              <a:t>Khuyết</a:t>
            </a:r>
            <a:r>
              <a:rPr lang="en-US" altLang="en-US" sz="2400" dirty="0"/>
              <a:t> </a:t>
            </a:r>
            <a:r>
              <a:rPr lang="en-US" altLang="en-US" sz="2400" dirty="0" err="1"/>
              <a:t>điểm</a:t>
            </a:r>
            <a:r>
              <a:rPr lang="en-US" altLang="en-US" sz="2400" dirty="0"/>
              <a:t>: Chi </a:t>
            </a:r>
            <a:r>
              <a:rPr lang="en-US" altLang="en-US" sz="2400" dirty="0" err="1"/>
              <a:t>phí</a:t>
            </a:r>
            <a:r>
              <a:rPr lang="en-US" altLang="en-US" sz="2400" dirty="0"/>
              <a:t> </a:t>
            </a:r>
            <a:r>
              <a:rPr lang="en-US" altLang="en-US" sz="2400" dirty="0" err="1"/>
              <a:t>cao</a:t>
            </a:r>
            <a:r>
              <a:rPr lang="en-US" altLang="en-US" sz="2400" dirty="0"/>
              <a:t>, </a:t>
            </a:r>
            <a:r>
              <a:rPr lang="en-US" altLang="en-US" sz="2400" dirty="0" err="1"/>
              <a:t>không</a:t>
            </a:r>
            <a:r>
              <a:rPr lang="en-US" altLang="en-US" sz="2400" dirty="0"/>
              <a:t> </a:t>
            </a:r>
            <a:r>
              <a:rPr lang="en-US" altLang="en-US" sz="2400" dirty="0" err="1"/>
              <a:t>hoạt</a:t>
            </a:r>
            <a:r>
              <a:rPr lang="en-US" altLang="en-US" sz="2400" dirty="0"/>
              <a:t> </a:t>
            </a:r>
            <a:r>
              <a:rPr lang="en-US" altLang="en-US" sz="2400" dirty="0" err="1"/>
              <a:t>động</a:t>
            </a:r>
            <a:r>
              <a:rPr lang="en-US" altLang="en-US" sz="2400" dirty="0"/>
              <a:t> </a:t>
            </a:r>
            <a:r>
              <a:rPr lang="en-US" altLang="en-US" sz="2400" dirty="0" err="1"/>
              <a:t>khi</a:t>
            </a:r>
            <a:r>
              <a:rPr lang="en-US" altLang="en-US" sz="2400" dirty="0"/>
              <a:t> </a:t>
            </a:r>
            <a:r>
              <a:rPr lang="en-US" altLang="en-US" sz="2400" dirty="0" err="1"/>
              <a:t>vòng</a:t>
            </a:r>
            <a:r>
              <a:rPr lang="en-US" altLang="en-US" sz="2400" dirty="0"/>
              <a:t> </a:t>
            </a:r>
            <a:r>
              <a:rPr lang="en-US" altLang="en-US" sz="2400" dirty="0" err="1"/>
              <a:t>bị</a:t>
            </a:r>
            <a:r>
              <a:rPr lang="en-US" altLang="en-US" sz="2400" dirty="0"/>
              <a:t> </a:t>
            </a:r>
            <a:r>
              <a:rPr lang="en-US" altLang="en-US" sz="2400" dirty="0" err="1"/>
              <a:t>gãy</a:t>
            </a:r>
            <a:r>
              <a:rPr lang="en-US" altLang="en-US" sz="2400" dirty="0"/>
              <a:t> </a:t>
            </a:r>
          </a:p>
        </p:txBody>
      </p:sp>
      <p:graphicFrame>
        <p:nvGraphicFramePr>
          <p:cNvPr id="17414" name="Object 3">
            <a:extLst>
              <a:ext uri="{FF2B5EF4-FFF2-40B4-BE49-F238E27FC236}">
                <a16:creationId xmlns:a16="http://schemas.microsoft.com/office/drawing/2014/main" xmlns="" id="{5737A7D0-4B0E-448D-AD66-6BBF62E34CC0}"/>
              </a:ext>
            </a:extLst>
          </p:cNvPr>
          <p:cNvGraphicFramePr>
            <a:graphicFrameLocks noChangeAspect="1"/>
          </p:cNvGraphicFramePr>
          <p:nvPr/>
        </p:nvGraphicFramePr>
        <p:xfrm>
          <a:off x="3452813" y="1676400"/>
          <a:ext cx="5386387" cy="4572000"/>
        </p:xfrm>
        <a:graphic>
          <a:graphicData uri="http://schemas.openxmlformats.org/presentationml/2006/ole">
            <mc:AlternateContent xmlns:mc="http://schemas.openxmlformats.org/markup-compatibility/2006">
              <mc:Choice xmlns:v="urn:schemas-microsoft-com:vml" Requires="v">
                <p:oleObj spid="_x0000_s5123" name="Visio" r:id="rId4" imgW="5386300" imgH="4573125" progId="Visio.Drawing.11">
                  <p:embed/>
                </p:oleObj>
              </mc:Choice>
              <mc:Fallback>
                <p:oleObj name="Visio" r:id="rId4" imgW="5386300" imgH="457312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2813" y="1676400"/>
                        <a:ext cx="538638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83762D5-9F15-4F4C-8B08-6A0779C470F2}"/>
              </a:ext>
            </a:extLst>
          </p:cNvPr>
          <p:cNvSpPr>
            <a:spLocks noGrp="1"/>
          </p:cNvSpPr>
          <p:nvPr>
            <p:ph type="ftr" sz="quarter" idx="11"/>
          </p:nvPr>
        </p:nvSpPr>
        <p:spPr/>
        <p:txBody>
          <a:bodyPr/>
          <a:lstStyle/>
          <a:p>
            <a:pPr>
              <a:defRPr/>
            </a:pPr>
            <a:r>
              <a:rPr lang="en-US" altLang="en-US"/>
              <a:t>Trung tâm TT &amp; QTM – Lưu Trùng Dương</a:t>
            </a:r>
          </a:p>
        </p:txBody>
      </p:sp>
      <p:sp>
        <p:nvSpPr>
          <p:cNvPr id="5" name="Slide Number Placeholder 4">
            <a:extLst>
              <a:ext uri="{FF2B5EF4-FFF2-40B4-BE49-F238E27FC236}">
                <a16:creationId xmlns:a16="http://schemas.microsoft.com/office/drawing/2014/main" xmlns="" id="{1C864848-93E2-476D-B794-BBD5731E5B7B}"/>
              </a:ext>
            </a:extLst>
          </p:cNvPr>
          <p:cNvSpPr>
            <a:spLocks noGrp="1"/>
          </p:cNvSpPr>
          <p:nvPr>
            <p:ph type="sldNum" sz="quarter" idx="12"/>
          </p:nvPr>
        </p:nvSpPr>
        <p:spPr/>
        <p:txBody>
          <a:bodyPr/>
          <a:lstStyle/>
          <a:p>
            <a:pPr>
              <a:defRPr/>
            </a:pPr>
            <a:fld id="{6BBE210F-0916-405A-828F-30F3557D0D54}" type="slidenum">
              <a:rPr lang="en-US" altLang="en-US" smtClean="0"/>
              <a:pPr>
                <a:defRPr/>
              </a:pPr>
              <a:t>13</a:t>
            </a:fld>
            <a:endParaRPr lang="en-US" altLang="en-US"/>
          </a:p>
        </p:txBody>
      </p:sp>
      <p:pic>
        <p:nvPicPr>
          <p:cNvPr id="6" name="Picture 5">
            <a:extLst>
              <a:ext uri="{FF2B5EF4-FFF2-40B4-BE49-F238E27FC236}">
                <a16:creationId xmlns:a16="http://schemas.microsoft.com/office/drawing/2014/main" xmlns="" id="{09036E65-9EFA-4C7C-9574-46021A7C92AD}"/>
              </a:ext>
            </a:extLst>
          </p:cNvPr>
          <p:cNvPicPr>
            <a:picLocks noChangeAspect="1"/>
          </p:cNvPicPr>
          <p:nvPr/>
        </p:nvPicPr>
        <p:blipFill>
          <a:blip r:embed="rId2"/>
          <a:stretch>
            <a:fillRect/>
          </a:stretch>
        </p:blipFill>
        <p:spPr>
          <a:xfrm>
            <a:off x="1143000" y="175336"/>
            <a:ext cx="7162800" cy="6109446"/>
          </a:xfrm>
          <a:prstGeom prst="rect">
            <a:avLst/>
          </a:prstGeom>
        </p:spPr>
      </p:pic>
    </p:spTree>
    <p:extLst>
      <p:ext uri="{BB962C8B-B14F-4D97-AF65-F5344CB8AC3E}">
        <p14:creationId xmlns:p14="http://schemas.microsoft.com/office/powerpoint/2010/main" val="372384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a:extLst>
              <a:ext uri="{FF2B5EF4-FFF2-40B4-BE49-F238E27FC236}">
                <a16:creationId xmlns:a16="http://schemas.microsoft.com/office/drawing/2014/main" xmlns="" id="{622302A8-119E-4855-8D67-1B5B40E0DC8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9459" name="Slide Number Placeholder 5">
            <a:extLst>
              <a:ext uri="{FF2B5EF4-FFF2-40B4-BE49-F238E27FC236}">
                <a16:creationId xmlns:a16="http://schemas.microsoft.com/office/drawing/2014/main" xmlns="" id="{893FA033-B4FD-4AB7-A295-9F50E963C03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6E431E11-E364-43F7-AF06-808D2ADE6ADA}" type="slidenum">
              <a:rPr lang="en-US" altLang="en-US" sz="1400" smtClean="0"/>
              <a:pPr>
                <a:spcBef>
                  <a:spcPct val="0"/>
                </a:spcBef>
                <a:buClrTx/>
                <a:buSzTx/>
                <a:buFontTx/>
                <a:buNone/>
              </a:pPr>
              <a:t>14</a:t>
            </a:fld>
            <a:endParaRPr lang="en-US" altLang="en-US" sz="1400"/>
          </a:p>
        </p:txBody>
      </p:sp>
      <p:sp>
        <p:nvSpPr>
          <p:cNvPr id="19460" name="Rectangle 2">
            <a:extLst>
              <a:ext uri="{FF2B5EF4-FFF2-40B4-BE49-F238E27FC236}">
                <a16:creationId xmlns:a16="http://schemas.microsoft.com/office/drawing/2014/main" xmlns="" id="{1DFB1E42-914E-46FD-9A54-5E03FC1D35F7}"/>
              </a:ext>
            </a:extLst>
          </p:cNvPr>
          <p:cNvSpPr>
            <a:spLocks noGrp="1" noChangeArrowheads="1"/>
          </p:cNvSpPr>
          <p:nvPr>
            <p:ph type="title"/>
          </p:nvPr>
        </p:nvSpPr>
        <p:spPr/>
        <p:txBody>
          <a:bodyPr/>
          <a:lstStyle/>
          <a:p>
            <a:pPr eaLnBrk="1" hangingPunct="1"/>
            <a:r>
              <a:rPr lang="en-US" altLang="en-US" dirty="0" err="1"/>
              <a:t>Mạng</a:t>
            </a:r>
            <a:r>
              <a:rPr lang="en-US" altLang="en-US" dirty="0"/>
              <a:t> </a:t>
            </a:r>
            <a:r>
              <a:rPr lang="en-US" altLang="en-US" dirty="0" err="1"/>
              <a:t>đô</a:t>
            </a:r>
            <a:r>
              <a:rPr lang="en-US" altLang="en-US" dirty="0"/>
              <a:t> </a:t>
            </a:r>
            <a:r>
              <a:rPr lang="en-US" altLang="en-US" dirty="0" err="1"/>
              <a:t>thị</a:t>
            </a:r>
            <a:r>
              <a:rPr lang="en-US" altLang="en-US" dirty="0"/>
              <a:t/>
            </a:r>
            <a:br>
              <a:rPr lang="en-US" altLang="en-US" dirty="0"/>
            </a:br>
            <a:r>
              <a:rPr lang="en-US" altLang="en-US" dirty="0"/>
              <a:t>(MAN-Metropolitan Area Network)</a:t>
            </a:r>
          </a:p>
        </p:txBody>
      </p:sp>
      <p:sp>
        <p:nvSpPr>
          <p:cNvPr id="19461" name="Rectangle 3">
            <a:extLst>
              <a:ext uri="{FF2B5EF4-FFF2-40B4-BE49-F238E27FC236}">
                <a16:creationId xmlns:a16="http://schemas.microsoft.com/office/drawing/2014/main" xmlns="" id="{D387E5BF-E249-438A-8188-B71F78AD7B1A}"/>
              </a:ext>
            </a:extLst>
          </p:cNvPr>
          <p:cNvSpPr>
            <a:spLocks noGrp="1" noChangeArrowheads="1"/>
          </p:cNvSpPr>
          <p:nvPr>
            <p:ph type="body" idx="1"/>
          </p:nvPr>
        </p:nvSpPr>
        <p:spPr>
          <a:xfrm>
            <a:off x="381000" y="1905000"/>
            <a:ext cx="3276600" cy="4038600"/>
          </a:xfrm>
        </p:spPr>
        <p:txBody>
          <a:bodyPr/>
          <a:lstStyle/>
          <a:p>
            <a:pPr eaLnBrk="1" hangingPunct="1"/>
            <a:r>
              <a:rPr lang="en-US" altLang="en-US"/>
              <a:t>Phạm vi:</a:t>
            </a:r>
          </a:p>
          <a:p>
            <a:pPr lvl="1" eaLnBrk="1" hangingPunct="1"/>
            <a:r>
              <a:rPr lang="en-US" altLang="en-US"/>
              <a:t>Một thành phố</a:t>
            </a:r>
          </a:p>
          <a:p>
            <a:pPr lvl="1" eaLnBrk="1" hangingPunct="1"/>
            <a:r>
              <a:rPr lang="en-US" altLang="en-US"/>
              <a:t>Một khu đô thị</a:t>
            </a:r>
          </a:p>
          <a:p>
            <a:pPr lvl="1" eaLnBrk="1" hangingPunct="1"/>
            <a:r>
              <a:rPr lang="en-US" altLang="en-US"/>
              <a:t>Một khu kinh tế</a:t>
            </a:r>
          </a:p>
        </p:txBody>
      </p:sp>
      <p:sp>
        <p:nvSpPr>
          <p:cNvPr id="19462" name="Rectangle 5">
            <a:extLst>
              <a:ext uri="{FF2B5EF4-FFF2-40B4-BE49-F238E27FC236}">
                <a16:creationId xmlns:a16="http://schemas.microsoft.com/office/drawing/2014/main" xmlns="" id="{7D155D26-06FC-4398-86AF-E75E69078862}"/>
              </a:ext>
            </a:extLst>
          </p:cNvPr>
          <p:cNvSpPr>
            <a:spLocks noChangeArrowheads="1"/>
          </p:cNvSpPr>
          <p:nvPr/>
        </p:nvSpPr>
        <p:spPr bwMode="auto">
          <a:xfrm>
            <a:off x="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graphicFrame>
        <p:nvGraphicFramePr>
          <p:cNvPr id="19463" name="Object 4">
            <a:extLst>
              <a:ext uri="{FF2B5EF4-FFF2-40B4-BE49-F238E27FC236}">
                <a16:creationId xmlns:a16="http://schemas.microsoft.com/office/drawing/2014/main" xmlns="" id="{725E828F-B7A5-43A5-BFC8-CABFCAA2D39B}"/>
              </a:ext>
            </a:extLst>
          </p:cNvPr>
          <p:cNvGraphicFramePr>
            <a:graphicFrameLocks noChangeAspect="1"/>
          </p:cNvGraphicFramePr>
          <p:nvPr/>
        </p:nvGraphicFramePr>
        <p:xfrm>
          <a:off x="3505200" y="2362200"/>
          <a:ext cx="5410200" cy="2898775"/>
        </p:xfrm>
        <a:graphic>
          <a:graphicData uri="http://schemas.openxmlformats.org/presentationml/2006/ole">
            <mc:AlternateContent xmlns:mc="http://schemas.openxmlformats.org/markup-compatibility/2006">
              <mc:Choice xmlns:v="urn:schemas-microsoft-com:vml" Requires="v">
                <p:oleObj spid="_x0000_s6147" name="Bitmap Image" r:id="rId3" imgW="6401479" imgH="3446950" progId="Paint.Picture">
                  <p:embed/>
                </p:oleObj>
              </mc:Choice>
              <mc:Fallback>
                <p:oleObj name="Bitmap Image" r:id="rId3" imgW="6401479" imgH="344695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362200"/>
                        <a:ext cx="54102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C98FD2-A562-49D7-9D3D-6B8713F4A47F}"/>
              </a:ext>
            </a:extLst>
          </p:cNvPr>
          <p:cNvSpPr>
            <a:spLocks noGrp="1"/>
          </p:cNvSpPr>
          <p:nvPr>
            <p:ph type="title"/>
          </p:nvPr>
        </p:nvSpPr>
        <p:spPr/>
        <p:txBody>
          <a:bodyPr/>
          <a:lstStyle/>
          <a:p>
            <a:r>
              <a:rPr lang="en-US" altLang="en-US" dirty="0" err="1"/>
              <a:t>Mạng</a:t>
            </a:r>
            <a:r>
              <a:rPr lang="en-US" altLang="en-US" dirty="0"/>
              <a:t> </a:t>
            </a:r>
            <a:r>
              <a:rPr lang="en-US" altLang="en-US" dirty="0" err="1"/>
              <a:t>đô</a:t>
            </a:r>
            <a:r>
              <a:rPr lang="en-US" altLang="en-US" dirty="0"/>
              <a:t> </a:t>
            </a:r>
            <a:r>
              <a:rPr lang="en-US" altLang="en-US" dirty="0" err="1"/>
              <a:t>thị</a:t>
            </a:r>
            <a:r>
              <a:rPr lang="en-US" altLang="en-US" dirty="0"/>
              <a:t/>
            </a:r>
            <a:br>
              <a:rPr lang="en-US" altLang="en-US" dirty="0"/>
            </a:br>
            <a:r>
              <a:rPr lang="en-US" altLang="en-US" dirty="0"/>
              <a:t>(MAN-Metropolitan Area Network)</a:t>
            </a:r>
            <a:endParaRPr lang="en-US" dirty="0"/>
          </a:p>
        </p:txBody>
      </p:sp>
      <p:sp>
        <p:nvSpPr>
          <p:cNvPr id="4" name="Footer Placeholder 3">
            <a:extLst>
              <a:ext uri="{FF2B5EF4-FFF2-40B4-BE49-F238E27FC236}">
                <a16:creationId xmlns:a16="http://schemas.microsoft.com/office/drawing/2014/main" xmlns="" id="{7E05CF46-D149-4193-8A28-4E7C1E70B164}"/>
              </a:ext>
            </a:extLst>
          </p:cNvPr>
          <p:cNvSpPr>
            <a:spLocks noGrp="1"/>
          </p:cNvSpPr>
          <p:nvPr>
            <p:ph type="ftr" sz="quarter" idx="11"/>
          </p:nvPr>
        </p:nvSpPr>
        <p:spPr/>
        <p:txBody>
          <a:bodyPr/>
          <a:lstStyle/>
          <a:p>
            <a:pPr>
              <a:defRPr/>
            </a:pPr>
            <a:r>
              <a:rPr lang="en-US" altLang="en-US"/>
              <a:t>Trung tâm TT &amp; QTM – Lưu Trùng Dương</a:t>
            </a:r>
          </a:p>
        </p:txBody>
      </p:sp>
      <p:sp>
        <p:nvSpPr>
          <p:cNvPr id="5" name="Slide Number Placeholder 4">
            <a:extLst>
              <a:ext uri="{FF2B5EF4-FFF2-40B4-BE49-F238E27FC236}">
                <a16:creationId xmlns:a16="http://schemas.microsoft.com/office/drawing/2014/main" xmlns="" id="{9163E910-537D-455F-B98E-4FEDCECCEACD}"/>
              </a:ext>
            </a:extLst>
          </p:cNvPr>
          <p:cNvSpPr>
            <a:spLocks noGrp="1"/>
          </p:cNvSpPr>
          <p:nvPr>
            <p:ph type="sldNum" sz="quarter" idx="12"/>
          </p:nvPr>
        </p:nvSpPr>
        <p:spPr/>
        <p:txBody>
          <a:bodyPr/>
          <a:lstStyle/>
          <a:p>
            <a:pPr>
              <a:defRPr/>
            </a:pPr>
            <a:fld id="{6BBE210F-0916-405A-828F-30F3557D0D54}" type="slidenum">
              <a:rPr lang="en-US" altLang="en-US" smtClean="0"/>
              <a:pPr>
                <a:defRPr/>
              </a:pPr>
              <a:t>15</a:t>
            </a:fld>
            <a:endParaRPr lang="en-US" altLang="en-US"/>
          </a:p>
        </p:txBody>
      </p:sp>
      <p:pic>
        <p:nvPicPr>
          <p:cNvPr id="7" name="Picture 6">
            <a:extLst>
              <a:ext uri="{FF2B5EF4-FFF2-40B4-BE49-F238E27FC236}">
                <a16:creationId xmlns:a16="http://schemas.microsoft.com/office/drawing/2014/main" xmlns="" id="{00F293F9-F0D1-46E8-933F-77645076C022}"/>
              </a:ext>
            </a:extLst>
          </p:cNvPr>
          <p:cNvPicPr>
            <a:picLocks noChangeAspect="1"/>
          </p:cNvPicPr>
          <p:nvPr/>
        </p:nvPicPr>
        <p:blipFill>
          <a:blip r:embed="rId2"/>
          <a:stretch>
            <a:fillRect/>
          </a:stretch>
        </p:blipFill>
        <p:spPr>
          <a:xfrm>
            <a:off x="895349" y="1905000"/>
            <a:ext cx="7627549" cy="4238625"/>
          </a:xfrm>
          <a:prstGeom prst="rect">
            <a:avLst/>
          </a:prstGeom>
        </p:spPr>
      </p:pic>
    </p:spTree>
    <p:extLst>
      <p:ext uri="{BB962C8B-B14F-4D97-AF65-F5344CB8AC3E}">
        <p14:creationId xmlns:p14="http://schemas.microsoft.com/office/powerpoint/2010/main" val="376663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a:extLst>
              <a:ext uri="{FF2B5EF4-FFF2-40B4-BE49-F238E27FC236}">
                <a16:creationId xmlns:a16="http://schemas.microsoft.com/office/drawing/2014/main" xmlns="" id="{609694FC-17A8-4C22-A251-A6E7DC0DCC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0483" name="Slide Number Placeholder 5">
            <a:extLst>
              <a:ext uri="{FF2B5EF4-FFF2-40B4-BE49-F238E27FC236}">
                <a16:creationId xmlns:a16="http://schemas.microsoft.com/office/drawing/2014/main" xmlns="" id="{1F568A47-8BA2-4E83-A81E-BEFAF351254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52C0C98A-6C81-41FD-9603-CC3D0D2DC388}" type="slidenum">
              <a:rPr lang="en-US" altLang="en-US" sz="1400" smtClean="0"/>
              <a:pPr>
                <a:spcBef>
                  <a:spcPct val="0"/>
                </a:spcBef>
                <a:buClrTx/>
                <a:buSzTx/>
                <a:buFontTx/>
                <a:buNone/>
              </a:pPr>
              <a:t>16</a:t>
            </a:fld>
            <a:endParaRPr lang="en-US" altLang="en-US" sz="1400"/>
          </a:p>
        </p:txBody>
      </p:sp>
      <p:sp>
        <p:nvSpPr>
          <p:cNvPr id="20484" name="Rectangle 2">
            <a:extLst>
              <a:ext uri="{FF2B5EF4-FFF2-40B4-BE49-F238E27FC236}">
                <a16:creationId xmlns:a16="http://schemas.microsoft.com/office/drawing/2014/main" xmlns="" id="{4F179B96-071E-40BD-84A0-DDD253A55A53}"/>
              </a:ext>
            </a:extLst>
          </p:cNvPr>
          <p:cNvSpPr>
            <a:spLocks noGrp="1" noChangeArrowheads="1"/>
          </p:cNvSpPr>
          <p:nvPr>
            <p:ph type="title"/>
          </p:nvPr>
        </p:nvSpPr>
        <p:spPr/>
        <p:txBody>
          <a:bodyPr/>
          <a:lstStyle/>
          <a:p>
            <a:pPr eaLnBrk="1" hangingPunct="1"/>
            <a:r>
              <a:rPr lang="en-US" altLang="en-US"/>
              <a:t>Mạng diện rộng</a:t>
            </a:r>
            <a:br>
              <a:rPr lang="en-US" altLang="en-US"/>
            </a:br>
            <a:r>
              <a:rPr lang="en-US" altLang="en-US"/>
              <a:t>(WAN – Wide Area Network)</a:t>
            </a:r>
          </a:p>
        </p:txBody>
      </p:sp>
      <p:sp>
        <p:nvSpPr>
          <p:cNvPr id="20485" name="Rectangle 3">
            <a:extLst>
              <a:ext uri="{FF2B5EF4-FFF2-40B4-BE49-F238E27FC236}">
                <a16:creationId xmlns:a16="http://schemas.microsoft.com/office/drawing/2014/main" xmlns="" id="{4170515B-08F6-415F-9B4D-761338ACF455}"/>
              </a:ext>
            </a:extLst>
          </p:cNvPr>
          <p:cNvSpPr>
            <a:spLocks noGrp="1" noChangeArrowheads="1"/>
          </p:cNvSpPr>
          <p:nvPr>
            <p:ph type="body" idx="1"/>
          </p:nvPr>
        </p:nvSpPr>
        <p:spPr>
          <a:xfrm>
            <a:off x="304800" y="1905000"/>
            <a:ext cx="8610600" cy="1828800"/>
          </a:xfrm>
        </p:spPr>
        <p:txBody>
          <a:bodyPr/>
          <a:lstStyle/>
          <a:p>
            <a:pPr eaLnBrk="1" hangingPunct="1"/>
            <a:r>
              <a:rPr lang="en-US" altLang="en-US" sz="2400"/>
              <a:t>Ra đời nhằm đáp ứng:</a:t>
            </a:r>
          </a:p>
          <a:p>
            <a:pPr lvl="1" eaLnBrk="1" hangingPunct="1"/>
            <a:r>
              <a:rPr lang="en-US" altLang="en-US" sz="2400"/>
              <a:t>Tăng khoảng cách giữa các host trong mạng</a:t>
            </a:r>
          </a:p>
          <a:p>
            <a:pPr lvl="1" eaLnBrk="1" hangingPunct="1"/>
            <a:r>
              <a:rPr lang="en-US" altLang="en-US" sz="2400"/>
              <a:t>Tăng số lượng các host trong mạng</a:t>
            </a:r>
          </a:p>
          <a:p>
            <a:pPr lvl="1" eaLnBrk="1" hangingPunct="1">
              <a:buFontTx/>
              <a:buNone/>
            </a:pPr>
            <a:r>
              <a:rPr lang="en-US" altLang="en-US" sz="2400"/>
              <a:t>=&gt;  Mở rộng mạng</a:t>
            </a:r>
          </a:p>
        </p:txBody>
      </p:sp>
      <p:sp>
        <p:nvSpPr>
          <p:cNvPr id="20486" name="Rectangle 5">
            <a:extLst>
              <a:ext uri="{FF2B5EF4-FFF2-40B4-BE49-F238E27FC236}">
                <a16:creationId xmlns:a16="http://schemas.microsoft.com/office/drawing/2014/main" xmlns="" id="{1D716B54-D7FA-4776-BA75-801BFA8A2DF8}"/>
              </a:ext>
            </a:extLst>
          </p:cNvPr>
          <p:cNvSpPr>
            <a:spLocks noChangeArrowheads="1"/>
          </p:cNvSpPr>
          <p:nvPr/>
        </p:nvSpPr>
        <p:spPr bwMode="auto">
          <a:xfrm>
            <a:off x="0" y="2805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pic>
        <p:nvPicPr>
          <p:cNvPr id="20487" name="Picture 6">
            <a:extLst>
              <a:ext uri="{FF2B5EF4-FFF2-40B4-BE49-F238E27FC236}">
                <a16:creationId xmlns:a16="http://schemas.microsoft.com/office/drawing/2014/main" xmlns="" id="{2C2E1099-C5D9-4D47-9A82-8832B7A6E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3721100"/>
            <a:ext cx="62484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a:extLst>
              <a:ext uri="{FF2B5EF4-FFF2-40B4-BE49-F238E27FC236}">
                <a16:creationId xmlns:a16="http://schemas.microsoft.com/office/drawing/2014/main" xmlns="" id="{C9CFFDC9-2111-4663-AAC5-9367329361E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1507" name="Slide Number Placeholder 5">
            <a:extLst>
              <a:ext uri="{FF2B5EF4-FFF2-40B4-BE49-F238E27FC236}">
                <a16:creationId xmlns:a16="http://schemas.microsoft.com/office/drawing/2014/main" xmlns="" id="{A2196881-1B21-44AD-9458-A19D323530C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39757055-9AA6-4D4E-9917-F894481669A9}" type="slidenum">
              <a:rPr lang="en-US" altLang="en-US" sz="1400" smtClean="0"/>
              <a:pPr>
                <a:spcBef>
                  <a:spcPct val="0"/>
                </a:spcBef>
                <a:buClrTx/>
                <a:buSzTx/>
                <a:buFontTx/>
                <a:buNone/>
              </a:pPr>
              <a:t>17</a:t>
            </a:fld>
            <a:endParaRPr lang="en-US" altLang="en-US" sz="1400"/>
          </a:p>
        </p:txBody>
      </p:sp>
      <p:sp>
        <p:nvSpPr>
          <p:cNvPr id="21508" name="Rectangle 2">
            <a:extLst>
              <a:ext uri="{FF2B5EF4-FFF2-40B4-BE49-F238E27FC236}">
                <a16:creationId xmlns:a16="http://schemas.microsoft.com/office/drawing/2014/main" xmlns="" id="{92B5722F-22FC-4C05-AD73-C2918F904349}"/>
              </a:ext>
            </a:extLst>
          </p:cNvPr>
          <p:cNvSpPr>
            <a:spLocks noGrp="1" noChangeArrowheads="1"/>
          </p:cNvSpPr>
          <p:nvPr>
            <p:ph type="title"/>
          </p:nvPr>
        </p:nvSpPr>
        <p:spPr/>
        <p:txBody>
          <a:bodyPr/>
          <a:lstStyle/>
          <a:p>
            <a:pPr eaLnBrk="1" hangingPunct="1"/>
            <a:r>
              <a:rPr lang="en-US" altLang="en-US"/>
              <a:t>Mạng diện rộng</a:t>
            </a:r>
            <a:br>
              <a:rPr lang="en-US" altLang="en-US"/>
            </a:br>
            <a:r>
              <a:rPr lang="en-US" altLang="en-US"/>
              <a:t>(WAN – Wide Area Network)</a:t>
            </a:r>
          </a:p>
        </p:txBody>
      </p:sp>
      <p:sp>
        <p:nvSpPr>
          <p:cNvPr id="21509" name="Rectangle 3">
            <a:extLst>
              <a:ext uri="{FF2B5EF4-FFF2-40B4-BE49-F238E27FC236}">
                <a16:creationId xmlns:a16="http://schemas.microsoft.com/office/drawing/2014/main" xmlns="" id="{3EEA47D4-DD62-40FA-A95F-0741C93B63F5}"/>
              </a:ext>
            </a:extLst>
          </p:cNvPr>
          <p:cNvSpPr>
            <a:spLocks noGrp="1" noChangeArrowheads="1"/>
          </p:cNvSpPr>
          <p:nvPr>
            <p:ph type="body" idx="1"/>
          </p:nvPr>
        </p:nvSpPr>
        <p:spPr/>
        <p:txBody>
          <a:bodyPr/>
          <a:lstStyle/>
          <a:p>
            <a:pPr eaLnBrk="1" hangingPunct="1"/>
            <a:r>
              <a:rPr lang="en-US" altLang="en-US"/>
              <a:t>Sử dụng kỹ thuật Lưu và chuyển tiếp (Store and Forward)</a:t>
            </a:r>
          </a:p>
          <a:p>
            <a:pPr eaLnBrk="1" hangingPunct="1"/>
            <a:endParaRPr lang="en-US" altLang="en-US"/>
          </a:p>
        </p:txBody>
      </p:sp>
      <p:sp>
        <p:nvSpPr>
          <p:cNvPr id="21510" name="Rectangle 4">
            <a:extLst>
              <a:ext uri="{FF2B5EF4-FFF2-40B4-BE49-F238E27FC236}">
                <a16:creationId xmlns:a16="http://schemas.microsoft.com/office/drawing/2014/main" xmlns="" id="{FB0F2C33-BA0C-4F41-B92E-566236296544}"/>
              </a:ext>
            </a:extLst>
          </p:cNvPr>
          <p:cNvSpPr>
            <a:spLocks noChangeArrowheads="1"/>
          </p:cNvSpPr>
          <p:nvPr/>
        </p:nvSpPr>
        <p:spPr bwMode="auto">
          <a:xfrm>
            <a:off x="0" y="2805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pic>
        <p:nvPicPr>
          <p:cNvPr id="21511" name="Picture 6">
            <a:extLst>
              <a:ext uri="{FF2B5EF4-FFF2-40B4-BE49-F238E27FC236}">
                <a16:creationId xmlns:a16="http://schemas.microsoft.com/office/drawing/2014/main" xmlns="" id="{4DD44F79-FE7B-4ED6-8E77-771442CFE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0400"/>
            <a:ext cx="77724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a:extLst>
              <a:ext uri="{FF2B5EF4-FFF2-40B4-BE49-F238E27FC236}">
                <a16:creationId xmlns:a16="http://schemas.microsoft.com/office/drawing/2014/main" xmlns="" id="{8E88927C-AF75-483C-9733-4008335A915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2531" name="Slide Number Placeholder 5">
            <a:extLst>
              <a:ext uri="{FF2B5EF4-FFF2-40B4-BE49-F238E27FC236}">
                <a16:creationId xmlns:a16="http://schemas.microsoft.com/office/drawing/2014/main" xmlns="" id="{ACA73F1D-00C5-4839-B906-13F20F95A13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AC8AEA7D-04E0-406C-9450-C0AFE29049CD}" type="slidenum">
              <a:rPr lang="en-US" altLang="en-US" sz="1400" smtClean="0"/>
              <a:pPr>
                <a:spcBef>
                  <a:spcPct val="0"/>
                </a:spcBef>
                <a:buClrTx/>
                <a:buSzTx/>
                <a:buFontTx/>
                <a:buNone/>
              </a:pPr>
              <a:t>18</a:t>
            </a:fld>
            <a:endParaRPr lang="en-US" altLang="en-US" sz="1400"/>
          </a:p>
        </p:txBody>
      </p:sp>
      <p:sp>
        <p:nvSpPr>
          <p:cNvPr id="22532" name="Rectangle 2">
            <a:extLst>
              <a:ext uri="{FF2B5EF4-FFF2-40B4-BE49-F238E27FC236}">
                <a16:creationId xmlns:a16="http://schemas.microsoft.com/office/drawing/2014/main" xmlns="" id="{D6EA0F01-C0C8-4DA8-831E-661291A70988}"/>
              </a:ext>
            </a:extLst>
          </p:cNvPr>
          <p:cNvSpPr>
            <a:spLocks noGrp="1" noChangeArrowheads="1"/>
          </p:cNvSpPr>
          <p:nvPr>
            <p:ph type="title"/>
          </p:nvPr>
        </p:nvSpPr>
        <p:spPr/>
        <p:txBody>
          <a:bodyPr/>
          <a:lstStyle/>
          <a:p>
            <a:pPr eaLnBrk="1" hangingPunct="1"/>
            <a:r>
              <a:rPr lang="en-US" altLang="en-US"/>
              <a:t>Phân loại mạng (hữu tuyến/vô tuyến)</a:t>
            </a:r>
            <a:br>
              <a:rPr lang="en-US" altLang="en-US"/>
            </a:br>
            <a:r>
              <a:rPr lang="en-US" altLang="en-US"/>
              <a:t>Mạng không dây (wireless Network)</a:t>
            </a:r>
          </a:p>
        </p:txBody>
      </p:sp>
      <p:sp>
        <p:nvSpPr>
          <p:cNvPr id="22533" name="Rectangle 3">
            <a:extLst>
              <a:ext uri="{FF2B5EF4-FFF2-40B4-BE49-F238E27FC236}">
                <a16:creationId xmlns:a16="http://schemas.microsoft.com/office/drawing/2014/main" xmlns="" id="{B256B2B9-ABF7-4F80-ACE3-E35AEA9881C5}"/>
              </a:ext>
            </a:extLst>
          </p:cNvPr>
          <p:cNvSpPr>
            <a:spLocks noGrp="1" noChangeArrowheads="1"/>
          </p:cNvSpPr>
          <p:nvPr>
            <p:ph type="body" idx="1"/>
          </p:nvPr>
        </p:nvSpPr>
        <p:spPr/>
        <p:txBody>
          <a:bodyPr/>
          <a:lstStyle/>
          <a:p>
            <a:pPr eaLnBrk="1" hangingPunct="1"/>
            <a:r>
              <a:rPr lang="en-US" altLang="en-US"/>
              <a:t>(a) Thiết bị không dây</a:t>
            </a:r>
          </a:p>
          <a:p>
            <a:pPr eaLnBrk="1" hangingPunct="1"/>
            <a:r>
              <a:rPr lang="en-US" altLang="en-US"/>
              <a:t>(b) Wireless LAN</a:t>
            </a:r>
          </a:p>
        </p:txBody>
      </p:sp>
      <p:pic>
        <p:nvPicPr>
          <p:cNvPr id="22534" name="Picture 4">
            <a:extLst>
              <a:ext uri="{FF2B5EF4-FFF2-40B4-BE49-F238E27FC236}">
                <a16:creationId xmlns:a16="http://schemas.microsoft.com/office/drawing/2014/main" xmlns="" id="{36DD7CB0-2175-454E-A461-48463740E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124200"/>
            <a:ext cx="61722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1D133-4A5D-4999-A0E9-16DEC63A92AD}"/>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xmlns="" id="{1691BDCF-538E-45BC-B325-CD86C2396E85}"/>
              </a:ext>
            </a:extLst>
          </p:cNvPr>
          <p:cNvSpPr>
            <a:spLocks noGrp="1"/>
          </p:cNvSpPr>
          <p:nvPr>
            <p:ph type="ftr" sz="quarter" idx="11"/>
          </p:nvPr>
        </p:nvSpPr>
        <p:spPr/>
        <p:txBody>
          <a:bodyPr/>
          <a:lstStyle/>
          <a:p>
            <a:pPr>
              <a:defRPr/>
            </a:pPr>
            <a:r>
              <a:rPr lang="en-US" altLang="en-US"/>
              <a:t>Trung tâm TT &amp; QTM – Lưu Trùng Dương</a:t>
            </a:r>
          </a:p>
        </p:txBody>
      </p:sp>
      <p:sp>
        <p:nvSpPr>
          <p:cNvPr id="5" name="Slide Number Placeholder 4">
            <a:extLst>
              <a:ext uri="{FF2B5EF4-FFF2-40B4-BE49-F238E27FC236}">
                <a16:creationId xmlns:a16="http://schemas.microsoft.com/office/drawing/2014/main" xmlns="" id="{648AC9A8-54C9-4425-B672-501095E3A177}"/>
              </a:ext>
            </a:extLst>
          </p:cNvPr>
          <p:cNvSpPr>
            <a:spLocks noGrp="1"/>
          </p:cNvSpPr>
          <p:nvPr>
            <p:ph type="sldNum" sz="quarter" idx="12"/>
          </p:nvPr>
        </p:nvSpPr>
        <p:spPr/>
        <p:txBody>
          <a:bodyPr/>
          <a:lstStyle/>
          <a:p>
            <a:pPr>
              <a:defRPr/>
            </a:pPr>
            <a:fld id="{6BBE210F-0916-405A-828F-30F3557D0D54}" type="slidenum">
              <a:rPr lang="en-US" altLang="en-US" smtClean="0"/>
              <a:pPr>
                <a:defRPr/>
              </a:pPr>
              <a:t>19</a:t>
            </a:fld>
            <a:endParaRPr lang="en-US" altLang="en-US"/>
          </a:p>
        </p:txBody>
      </p:sp>
      <p:pic>
        <p:nvPicPr>
          <p:cNvPr id="7" name="Picture 6">
            <a:extLst>
              <a:ext uri="{FF2B5EF4-FFF2-40B4-BE49-F238E27FC236}">
                <a16:creationId xmlns:a16="http://schemas.microsoft.com/office/drawing/2014/main" xmlns="" id="{7B0D0585-DD3B-477E-88BD-73C364FD76A9}"/>
              </a:ext>
            </a:extLst>
          </p:cNvPr>
          <p:cNvPicPr>
            <a:picLocks noChangeAspect="1"/>
          </p:cNvPicPr>
          <p:nvPr/>
        </p:nvPicPr>
        <p:blipFill>
          <a:blip r:embed="rId2"/>
          <a:stretch>
            <a:fillRect/>
          </a:stretch>
        </p:blipFill>
        <p:spPr>
          <a:xfrm>
            <a:off x="0" y="0"/>
            <a:ext cx="9144000" cy="6864350"/>
          </a:xfrm>
          <a:prstGeom prst="rect">
            <a:avLst/>
          </a:prstGeom>
        </p:spPr>
      </p:pic>
    </p:spTree>
    <p:extLst>
      <p:ext uri="{BB962C8B-B14F-4D97-AF65-F5344CB8AC3E}">
        <p14:creationId xmlns:p14="http://schemas.microsoft.com/office/powerpoint/2010/main" val="144029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xmlns="" id="{750C9742-24A0-414B-A404-E5374F43A6F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5123" name="Slide Number Placeholder 5">
            <a:extLst>
              <a:ext uri="{FF2B5EF4-FFF2-40B4-BE49-F238E27FC236}">
                <a16:creationId xmlns:a16="http://schemas.microsoft.com/office/drawing/2014/main" xmlns="" id="{3B81A0CA-F479-4D99-BEC6-5DFC774F926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0B0506BE-9D6D-41A1-A17F-E6F4DA76A8C4}" type="slidenum">
              <a:rPr lang="en-US" altLang="en-US" sz="1400" smtClean="0"/>
              <a:pPr>
                <a:spcBef>
                  <a:spcPct val="0"/>
                </a:spcBef>
                <a:buClrTx/>
                <a:buSzTx/>
                <a:buFontTx/>
                <a:buNone/>
              </a:pPr>
              <a:t>2</a:t>
            </a:fld>
            <a:endParaRPr lang="en-US" altLang="en-US" sz="1400"/>
          </a:p>
        </p:txBody>
      </p:sp>
      <p:sp>
        <p:nvSpPr>
          <p:cNvPr id="5124" name="Rectangle 2">
            <a:extLst>
              <a:ext uri="{FF2B5EF4-FFF2-40B4-BE49-F238E27FC236}">
                <a16:creationId xmlns:a16="http://schemas.microsoft.com/office/drawing/2014/main" xmlns="" id="{91DA1EC6-E4DB-4332-95E1-2AC72D6C90EF}"/>
              </a:ext>
            </a:extLst>
          </p:cNvPr>
          <p:cNvSpPr>
            <a:spLocks noGrp="1" noChangeArrowheads="1"/>
          </p:cNvSpPr>
          <p:nvPr>
            <p:ph type="title"/>
          </p:nvPr>
        </p:nvSpPr>
        <p:spPr/>
        <p:txBody>
          <a:bodyPr/>
          <a:lstStyle/>
          <a:p>
            <a:pPr eaLnBrk="1" hangingPunct="1"/>
            <a:r>
              <a:rPr lang="en-US" altLang="en-US"/>
              <a:t>Các thành phần của mạng máy tính</a:t>
            </a:r>
          </a:p>
        </p:txBody>
      </p:sp>
      <p:sp>
        <p:nvSpPr>
          <p:cNvPr id="5125" name="Rectangle 3">
            <a:extLst>
              <a:ext uri="{FF2B5EF4-FFF2-40B4-BE49-F238E27FC236}">
                <a16:creationId xmlns:a16="http://schemas.microsoft.com/office/drawing/2014/main" xmlns="" id="{DF2E3568-3895-4CA7-A16C-7608B39915C4}"/>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a:t>Sinh viên hiểu được các vấn đề về:</a:t>
            </a:r>
          </a:p>
          <a:p>
            <a:pPr eaLnBrk="1" hangingPunct="1"/>
            <a:r>
              <a:rPr lang="en-US" altLang="en-US"/>
              <a:t>Phân loại mạng máy tính</a:t>
            </a:r>
          </a:p>
          <a:p>
            <a:pPr lvl="1" eaLnBrk="1" hangingPunct="1"/>
            <a:r>
              <a:rPr lang="en-US" altLang="en-US"/>
              <a:t>Theo kỹ thuật truyền tin</a:t>
            </a:r>
          </a:p>
          <a:p>
            <a:pPr lvl="1" eaLnBrk="1" hangingPunct="1"/>
            <a:r>
              <a:rPr lang="en-US" altLang="en-US"/>
              <a:t>Theo phạm vị địa lý</a:t>
            </a:r>
          </a:p>
          <a:p>
            <a:pPr eaLnBrk="1" hangingPunct="1"/>
            <a:r>
              <a:rPr lang="en-US" altLang="en-US"/>
              <a:t>Kiến trúc phần mềm mạng máy tính</a:t>
            </a:r>
          </a:p>
          <a:p>
            <a:pPr eaLnBrk="1" hangingPunct="1"/>
            <a:r>
              <a:rPr lang="en-US" altLang="en-US"/>
              <a:t>Kiến trúc thứ bậc của giao thức mạng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a:extLst>
              <a:ext uri="{FF2B5EF4-FFF2-40B4-BE49-F238E27FC236}">
                <a16:creationId xmlns:a16="http://schemas.microsoft.com/office/drawing/2014/main" xmlns="" id="{5C65FD74-545C-4516-9E15-74D1B14C40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3555" name="Slide Number Placeholder 5">
            <a:extLst>
              <a:ext uri="{FF2B5EF4-FFF2-40B4-BE49-F238E27FC236}">
                <a16:creationId xmlns:a16="http://schemas.microsoft.com/office/drawing/2014/main" xmlns="" id="{94125C60-52EF-4B74-A3AA-1A58CB77E44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A3FFD515-B9BF-4BF9-862C-E5C7D054D6D1}" type="slidenum">
              <a:rPr lang="en-US" altLang="en-US" sz="1400" smtClean="0"/>
              <a:pPr>
                <a:spcBef>
                  <a:spcPct val="0"/>
                </a:spcBef>
                <a:buClrTx/>
                <a:buSzTx/>
                <a:buFontTx/>
                <a:buNone/>
              </a:pPr>
              <a:t>20</a:t>
            </a:fld>
            <a:endParaRPr lang="en-US" altLang="en-US" sz="1400"/>
          </a:p>
        </p:txBody>
      </p:sp>
      <p:sp>
        <p:nvSpPr>
          <p:cNvPr id="23556" name="Rectangle 2">
            <a:extLst>
              <a:ext uri="{FF2B5EF4-FFF2-40B4-BE49-F238E27FC236}">
                <a16:creationId xmlns:a16="http://schemas.microsoft.com/office/drawing/2014/main" xmlns="" id="{3196AEDB-306D-42C7-A004-E79891D4B04B}"/>
              </a:ext>
            </a:extLst>
          </p:cNvPr>
          <p:cNvSpPr>
            <a:spLocks noGrp="1" noChangeArrowheads="1"/>
          </p:cNvSpPr>
          <p:nvPr>
            <p:ph type="title"/>
          </p:nvPr>
        </p:nvSpPr>
        <p:spPr/>
        <p:txBody>
          <a:bodyPr/>
          <a:lstStyle/>
          <a:p>
            <a:pPr eaLnBrk="1" hangingPunct="1"/>
            <a:r>
              <a:rPr lang="en-US" altLang="en-US" dirty="0" err="1"/>
              <a:t>Phân</a:t>
            </a:r>
            <a:r>
              <a:rPr lang="en-US" altLang="en-US" dirty="0"/>
              <a:t> </a:t>
            </a:r>
            <a:r>
              <a:rPr lang="en-US" altLang="en-US" dirty="0" err="1"/>
              <a:t>loại</a:t>
            </a:r>
            <a:r>
              <a:rPr lang="en-US" altLang="en-US" dirty="0"/>
              <a:t> </a:t>
            </a:r>
            <a:r>
              <a:rPr lang="en-US" altLang="en-US" dirty="0" err="1"/>
              <a:t>mạng</a:t>
            </a:r>
            <a:r>
              <a:rPr lang="en-US" altLang="en-US" dirty="0"/>
              <a:t/>
            </a:r>
            <a:br>
              <a:rPr lang="en-US" altLang="en-US" dirty="0"/>
            </a:br>
            <a:r>
              <a:rPr lang="en-US" altLang="en-US" dirty="0" err="1"/>
              <a:t>Mạng</a:t>
            </a:r>
            <a:r>
              <a:rPr lang="en-US" altLang="en-US" dirty="0"/>
              <a:t> </a:t>
            </a:r>
            <a:r>
              <a:rPr lang="en-US" altLang="en-US" dirty="0" err="1"/>
              <a:t>không</a:t>
            </a:r>
            <a:r>
              <a:rPr lang="en-US" altLang="en-US" dirty="0"/>
              <a:t> </a:t>
            </a:r>
            <a:r>
              <a:rPr lang="en-US" altLang="en-US" dirty="0" err="1"/>
              <a:t>dây</a:t>
            </a:r>
            <a:r>
              <a:rPr lang="en-US" altLang="en-US" dirty="0"/>
              <a:t> (wireless Network)</a:t>
            </a:r>
          </a:p>
        </p:txBody>
      </p:sp>
      <p:sp>
        <p:nvSpPr>
          <p:cNvPr id="2" name="AutoShape 8">
            <a:extLst>
              <a:ext uri="{FF2B5EF4-FFF2-40B4-BE49-F238E27FC236}">
                <a16:creationId xmlns:a16="http://schemas.microsoft.com/office/drawing/2014/main" xmlns="" id="{D66DEB09-319D-45AF-89B4-B96AFC75B0D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xmlns="" id="{D6C32B2C-B502-4822-8947-66BFD0A0CDF8}"/>
              </a:ext>
            </a:extLst>
          </p:cNvPr>
          <p:cNvPicPr>
            <a:picLocks noChangeAspect="1"/>
          </p:cNvPicPr>
          <p:nvPr/>
        </p:nvPicPr>
        <p:blipFill>
          <a:blip r:embed="rId2"/>
          <a:stretch>
            <a:fillRect/>
          </a:stretch>
        </p:blipFill>
        <p:spPr>
          <a:xfrm>
            <a:off x="914400" y="1828800"/>
            <a:ext cx="6791325" cy="4171950"/>
          </a:xfrm>
          <a:prstGeom prst="rect">
            <a:avLst/>
          </a:prstGeom>
        </p:spPr>
      </p:pic>
      <p:sp>
        <p:nvSpPr>
          <p:cNvPr id="10" name="TextBox 9">
            <a:extLst>
              <a:ext uri="{FF2B5EF4-FFF2-40B4-BE49-F238E27FC236}">
                <a16:creationId xmlns:a16="http://schemas.microsoft.com/office/drawing/2014/main" xmlns="" id="{9DE35240-165F-46B3-8516-245A9BE963DD}"/>
              </a:ext>
            </a:extLst>
          </p:cNvPr>
          <p:cNvSpPr txBox="1"/>
          <p:nvPr/>
        </p:nvSpPr>
        <p:spPr>
          <a:xfrm>
            <a:off x="685800" y="1850994"/>
            <a:ext cx="4572000" cy="369332"/>
          </a:xfrm>
          <a:prstGeom prst="rect">
            <a:avLst/>
          </a:prstGeom>
          <a:noFill/>
        </p:spPr>
        <p:txBody>
          <a:bodyPr wrap="square">
            <a:spAutoFit/>
          </a:bodyPr>
          <a:lstStyle/>
          <a:p>
            <a:pPr eaLnBrk="1" hangingPunct="1"/>
            <a:r>
              <a:rPr lang="en-US" altLang="en-US" dirty="0"/>
              <a:t>Wireless WAN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6DB07A-92CA-43F4-917D-17A81D377F88}"/>
              </a:ext>
            </a:extLst>
          </p:cNvPr>
          <p:cNvSpPr>
            <a:spLocks noGrp="1"/>
          </p:cNvSpPr>
          <p:nvPr>
            <p:ph type="title"/>
          </p:nvPr>
        </p:nvSpPr>
        <p:spPr/>
        <p:txBody>
          <a:bodyPr/>
          <a:lstStyle/>
          <a:p>
            <a:r>
              <a:rPr lang="en-US" altLang="en-US" dirty="0" err="1"/>
              <a:t>Phân</a:t>
            </a:r>
            <a:r>
              <a:rPr lang="en-US" altLang="en-US" dirty="0"/>
              <a:t> </a:t>
            </a:r>
            <a:r>
              <a:rPr lang="en-US" altLang="en-US" dirty="0" err="1"/>
              <a:t>loại</a:t>
            </a:r>
            <a:r>
              <a:rPr lang="en-US" altLang="en-US" dirty="0"/>
              <a:t> </a:t>
            </a:r>
            <a:r>
              <a:rPr lang="en-US" altLang="en-US" dirty="0" err="1"/>
              <a:t>mạng</a:t>
            </a:r>
            <a:r>
              <a:rPr lang="en-US" altLang="en-US" dirty="0"/>
              <a:t/>
            </a:r>
            <a:br>
              <a:rPr lang="en-US" altLang="en-US" dirty="0"/>
            </a:br>
            <a:r>
              <a:rPr lang="en-US" altLang="en-US" dirty="0" err="1"/>
              <a:t>Mạng</a:t>
            </a:r>
            <a:r>
              <a:rPr lang="en-US" altLang="en-US" dirty="0"/>
              <a:t> </a:t>
            </a:r>
            <a:r>
              <a:rPr lang="en-US" altLang="en-US" dirty="0" err="1"/>
              <a:t>không</a:t>
            </a:r>
            <a:r>
              <a:rPr lang="en-US" altLang="en-US" dirty="0"/>
              <a:t> </a:t>
            </a:r>
            <a:r>
              <a:rPr lang="en-US" altLang="en-US" dirty="0" err="1"/>
              <a:t>dây</a:t>
            </a:r>
            <a:r>
              <a:rPr lang="en-US" altLang="en-US" dirty="0"/>
              <a:t> (wireless Network)</a:t>
            </a:r>
            <a:endParaRPr lang="en-US" dirty="0"/>
          </a:p>
        </p:txBody>
      </p:sp>
      <p:sp>
        <p:nvSpPr>
          <p:cNvPr id="4" name="Footer Placeholder 3">
            <a:extLst>
              <a:ext uri="{FF2B5EF4-FFF2-40B4-BE49-F238E27FC236}">
                <a16:creationId xmlns:a16="http://schemas.microsoft.com/office/drawing/2014/main" xmlns="" id="{20B2E4EF-BA8E-426B-AF2D-DB6F043B15B2}"/>
              </a:ext>
            </a:extLst>
          </p:cNvPr>
          <p:cNvSpPr>
            <a:spLocks noGrp="1"/>
          </p:cNvSpPr>
          <p:nvPr>
            <p:ph type="ftr" sz="quarter" idx="11"/>
          </p:nvPr>
        </p:nvSpPr>
        <p:spPr/>
        <p:txBody>
          <a:bodyPr/>
          <a:lstStyle/>
          <a:p>
            <a:pPr>
              <a:defRPr/>
            </a:pPr>
            <a:r>
              <a:rPr lang="en-US" altLang="en-US"/>
              <a:t>Trung tâm TT &amp; QTM – Lưu Trùng Dương</a:t>
            </a:r>
          </a:p>
        </p:txBody>
      </p:sp>
      <p:sp>
        <p:nvSpPr>
          <p:cNvPr id="5" name="Slide Number Placeholder 4">
            <a:extLst>
              <a:ext uri="{FF2B5EF4-FFF2-40B4-BE49-F238E27FC236}">
                <a16:creationId xmlns:a16="http://schemas.microsoft.com/office/drawing/2014/main" xmlns="" id="{1E80B76B-209D-4C74-B1D9-76755DBB5257}"/>
              </a:ext>
            </a:extLst>
          </p:cNvPr>
          <p:cNvSpPr>
            <a:spLocks noGrp="1"/>
          </p:cNvSpPr>
          <p:nvPr>
            <p:ph type="sldNum" sz="quarter" idx="12"/>
          </p:nvPr>
        </p:nvSpPr>
        <p:spPr/>
        <p:txBody>
          <a:bodyPr/>
          <a:lstStyle/>
          <a:p>
            <a:pPr>
              <a:defRPr/>
            </a:pPr>
            <a:fld id="{6BBE210F-0916-405A-828F-30F3557D0D54}" type="slidenum">
              <a:rPr lang="en-US" altLang="en-US" smtClean="0"/>
              <a:pPr>
                <a:defRPr/>
              </a:pPr>
              <a:t>21</a:t>
            </a:fld>
            <a:endParaRPr lang="en-US" altLang="en-US"/>
          </a:p>
        </p:txBody>
      </p:sp>
      <p:pic>
        <p:nvPicPr>
          <p:cNvPr id="8" name="Picture 7">
            <a:extLst>
              <a:ext uri="{FF2B5EF4-FFF2-40B4-BE49-F238E27FC236}">
                <a16:creationId xmlns:a16="http://schemas.microsoft.com/office/drawing/2014/main" xmlns="" id="{D966315B-8D0B-42DE-84CB-4B94FA54BD8A}"/>
              </a:ext>
            </a:extLst>
          </p:cNvPr>
          <p:cNvPicPr>
            <a:picLocks noChangeAspect="1"/>
          </p:cNvPicPr>
          <p:nvPr/>
        </p:nvPicPr>
        <p:blipFill>
          <a:blip r:embed="rId2"/>
          <a:stretch>
            <a:fillRect/>
          </a:stretch>
        </p:blipFill>
        <p:spPr>
          <a:xfrm>
            <a:off x="1219200" y="1783053"/>
            <a:ext cx="5943600" cy="4402310"/>
          </a:xfrm>
          <a:prstGeom prst="rect">
            <a:avLst/>
          </a:prstGeom>
        </p:spPr>
      </p:pic>
      <p:sp>
        <p:nvSpPr>
          <p:cNvPr id="10" name="TextBox 9">
            <a:extLst>
              <a:ext uri="{FF2B5EF4-FFF2-40B4-BE49-F238E27FC236}">
                <a16:creationId xmlns:a16="http://schemas.microsoft.com/office/drawing/2014/main" xmlns="" id="{BA10DC1D-2D3C-4AFA-81A9-644D0A88CEA1}"/>
              </a:ext>
            </a:extLst>
          </p:cNvPr>
          <p:cNvSpPr txBox="1"/>
          <p:nvPr/>
        </p:nvSpPr>
        <p:spPr>
          <a:xfrm>
            <a:off x="914400" y="1895012"/>
            <a:ext cx="4572000" cy="369332"/>
          </a:xfrm>
          <a:prstGeom prst="rect">
            <a:avLst/>
          </a:prstGeom>
          <a:noFill/>
        </p:spPr>
        <p:txBody>
          <a:bodyPr wrap="square">
            <a:spAutoFit/>
          </a:bodyPr>
          <a:lstStyle/>
          <a:p>
            <a:pPr eaLnBrk="1" hangingPunct="1"/>
            <a:r>
              <a:rPr lang="en-US" altLang="en-US" dirty="0"/>
              <a:t>Wireless WAN</a:t>
            </a:r>
          </a:p>
        </p:txBody>
      </p:sp>
    </p:spTree>
    <p:extLst>
      <p:ext uri="{BB962C8B-B14F-4D97-AF65-F5344CB8AC3E}">
        <p14:creationId xmlns:p14="http://schemas.microsoft.com/office/powerpoint/2010/main" val="188331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a:extLst>
              <a:ext uri="{FF2B5EF4-FFF2-40B4-BE49-F238E27FC236}">
                <a16:creationId xmlns:a16="http://schemas.microsoft.com/office/drawing/2014/main" xmlns="" id="{48999BA4-2A6D-4510-AB08-7841814674C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4579" name="Slide Number Placeholder 5">
            <a:extLst>
              <a:ext uri="{FF2B5EF4-FFF2-40B4-BE49-F238E27FC236}">
                <a16:creationId xmlns:a16="http://schemas.microsoft.com/office/drawing/2014/main" xmlns="" id="{FF7BB13D-CC7C-434D-8295-661388DB372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C994C3AD-7EC6-4574-A8BF-C9574C0E14CB}" type="slidenum">
              <a:rPr lang="en-US" altLang="en-US" sz="1400" smtClean="0"/>
              <a:pPr>
                <a:spcBef>
                  <a:spcPct val="0"/>
                </a:spcBef>
                <a:buClrTx/>
                <a:buSzTx/>
                <a:buFontTx/>
                <a:buNone/>
              </a:pPr>
              <a:t>22</a:t>
            </a:fld>
            <a:endParaRPr lang="en-US" altLang="en-US" sz="1400"/>
          </a:p>
        </p:txBody>
      </p:sp>
      <p:sp>
        <p:nvSpPr>
          <p:cNvPr id="24580" name="Rectangle 2">
            <a:extLst>
              <a:ext uri="{FF2B5EF4-FFF2-40B4-BE49-F238E27FC236}">
                <a16:creationId xmlns:a16="http://schemas.microsoft.com/office/drawing/2014/main" xmlns="" id="{B1717824-CFC2-450D-BA8E-A5A1F1C50C1C}"/>
              </a:ext>
            </a:extLst>
          </p:cNvPr>
          <p:cNvSpPr>
            <a:spLocks noGrp="1" noChangeArrowheads="1"/>
          </p:cNvSpPr>
          <p:nvPr>
            <p:ph type="title"/>
          </p:nvPr>
        </p:nvSpPr>
        <p:spPr/>
        <p:txBody>
          <a:bodyPr/>
          <a:lstStyle/>
          <a:p>
            <a:pPr eaLnBrk="1" hangingPunct="1"/>
            <a:r>
              <a:rPr lang="en-US" altLang="en-US"/>
              <a:t>Phân loại mạng</a:t>
            </a:r>
            <a:br>
              <a:rPr lang="en-US" altLang="en-US"/>
            </a:br>
            <a:r>
              <a:rPr lang="en-US" altLang="en-US"/>
              <a:t>Liên mạng (Internetwork)</a:t>
            </a:r>
          </a:p>
        </p:txBody>
      </p:sp>
      <p:sp>
        <p:nvSpPr>
          <p:cNvPr id="24581" name="Rectangle 3">
            <a:extLst>
              <a:ext uri="{FF2B5EF4-FFF2-40B4-BE49-F238E27FC236}">
                <a16:creationId xmlns:a16="http://schemas.microsoft.com/office/drawing/2014/main" xmlns="" id="{4A447D94-D74B-4090-92E4-8149393734DC}"/>
              </a:ext>
            </a:extLst>
          </p:cNvPr>
          <p:cNvSpPr>
            <a:spLocks noGrp="1" noChangeArrowheads="1"/>
          </p:cNvSpPr>
          <p:nvPr>
            <p:ph type="body" idx="1"/>
          </p:nvPr>
        </p:nvSpPr>
        <p:spPr/>
        <p:txBody>
          <a:bodyPr/>
          <a:lstStyle/>
          <a:p>
            <a:pPr algn="just" eaLnBrk="1" hangingPunct="1"/>
            <a:r>
              <a:rPr lang="en-US" altLang="en-US"/>
              <a:t>Liên mạng hình thành từ việc nối kết nhiều mạng lại với nhau (có thể không đồng nhất về phần cứng và phần mềm)</a:t>
            </a:r>
          </a:p>
          <a:p>
            <a:pPr lvl="1" algn="just" eaLnBrk="1" hangingPunct="1"/>
            <a:r>
              <a:rPr lang="en-US" altLang="en-US" sz="2800"/>
              <a:t>LAN   = LAN + LAN</a:t>
            </a:r>
          </a:p>
          <a:p>
            <a:pPr lvl="1" algn="just" eaLnBrk="1" hangingPunct="1"/>
            <a:r>
              <a:rPr lang="en-US" altLang="en-US" sz="2800"/>
              <a:t>WAN = LAN + LAN</a:t>
            </a:r>
          </a:p>
          <a:p>
            <a:pPr lvl="1" algn="just" eaLnBrk="1" hangingPunct="1"/>
            <a:r>
              <a:rPr lang="en-US" altLang="en-US" sz="2800"/>
              <a:t>WAN = WAN + WAN</a:t>
            </a:r>
          </a:p>
          <a:p>
            <a:pPr lvl="1" algn="just" eaLnBrk="1" hangingPunct="1"/>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xmlns="" id="{34393D46-0D34-42DE-AAEE-A8CDC7CBBAB9}"/>
              </a:ext>
            </a:extLst>
          </p:cNvPr>
          <p:cNvSpPr>
            <a:spLocks noGrp="1" noChangeArrowheads="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CB678AC4-A304-447F-B6EE-F567E80B8999}" type="slidenum">
              <a:rPr lang="en-US" altLang="en-US" sz="1400" smtClean="0"/>
              <a:pPr>
                <a:spcBef>
                  <a:spcPct val="0"/>
                </a:spcBef>
                <a:buClrTx/>
                <a:buSzTx/>
                <a:buFontTx/>
                <a:buNone/>
              </a:pPr>
              <a:t>23</a:t>
            </a:fld>
            <a:endParaRPr lang="en-US" altLang="en-US" sz="1400"/>
          </a:p>
        </p:txBody>
      </p:sp>
      <p:sp>
        <p:nvSpPr>
          <p:cNvPr id="25603" name="Rectangle 2">
            <a:extLst>
              <a:ext uri="{FF2B5EF4-FFF2-40B4-BE49-F238E27FC236}">
                <a16:creationId xmlns:a16="http://schemas.microsoft.com/office/drawing/2014/main" xmlns="" id="{3CC37AC0-9F53-4D94-B0C5-E5474F1176F7}"/>
              </a:ext>
            </a:extLst>
          </p:cNvPr>
          <p:cNvSpPr>
            <a:spLocks noGrp="1" noChangeArrowheads="1"/>
          </p:cNvSpPr>
          <p:nvPr>
            <p:ph type="ctrTitle"/>
          </p:nvPr>
        </p:nvSpPr>
        <p:spPr/>
        <p:txBody>
          <a:bodyPr/>
          <a:lstStyle/>
          <a:p>
            <a:pPr eaLnBrk="1" hangingPunct="1"/>
            <a:r>
              <a:rPr lang="en-US" altLang="en-US"/>
              <a:t>Các thành phần của mạng máy tính</a:t>
            </a:r>
          </a:p>
        </p:txBody>
      </p:sp>
      <p:sp>
        <p:nvSpPr>
          <p:cNvPr id="25604" name="Rectangle 4">
            <a:extLst>
              <a:ext uri="{FF2B5EF4-FFF2-40B4-BE49-F238E27FC236}">
                <a16:creationId xmlns:a16="http://schemas.microsoft.com/office/drawing/2014/main" xmlns="" id="{797998F5-4BAE-461B-B9B5-B3592BCE327F}"/>
              </a:ext>
            </a:extLst>
          </p:cNvPr>
          <p:cNvSpPr>
            <a:spLocks noGrp="1" noChangeArrowheads="1"/>
          </p:cNvSpPr>
          <p:nvPr>
            <p:ph type="subTitle" idx="1"/>
          </p:nvPr>
        </p:nvSpPr>
        <p:spPr>
          <a:xfrm>
            <a:off x="1447800" y="3567113"/>
            <a:ext cx="6172200" cy="1905000"/>
          </a:xfrm>
        </p:spPr>
        <p:txBody>
          <a:bodyPr/>
          <a:lstStyle/>
          <a:p>
            <a:pPr eaLnBrk="1" hangingPunct="1"/>
            <a:r>
              <a:rPr lang="en-US" altLang="en-US" sz="3600" b="1">
                <a:solidFill>
                  <a:srgbClr val="FF3300"/>
                </a:solidFill>
              </a:rPr>
              <a:t>Kiến trúc phần mềm mạng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a:extLst>
              <a:ext uri="{FF2B5EF4-FFF2-40B4-BE49-F238E27FC236}">
                <a16:creationId xmlns:a16="http://schemas.microsoft.com/office/drawing/2014/main" xmlns="" id="{898468AC-F4A4-4C99-95D5-3423FF1193E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6627" name="Slide Number Placeholder 5">
            <a:extLst>
              <a:ext uri="{FF2B5EF4-FFF2-40B4-BE49-F238E27FC236}">
                <a16:creationId xmlns:a16="http://schemas.microsoft.com/office/drawing/2014/main" xmlns="" id="{B3F355A6-BBE4-4190-ABE6-C5A07BDFB8E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95475273-4C3F-4253-90F6-FEAB28A0B4EC}" type="slidenum">
              <a:rPr lang="en-US" altLang="en-US" sz="1400" smtClean="0"/>
              <a:pPr>
                <a:spcBef>
                  <a:spcPct val="0"/>
                </a:spcBef>
                <a:buClrTx/>
                <a:buSzTx/>
                <a:buFontTx/>
                <a:buNone/>
              </a:pPr>
              <a:t>24</a:t>
            </a:fld>
            <a:endParaRPr lang="en-US" altLang="en-US" sz="1400"/>
          </a:p>
        </p:txBody>
      </p:sp>
      <p:sp>
        <p:nvSpPr>
          <p:cNvPr id="26628" name="Rectangle 2">
            <a:extLst>
              <a:ext uri="{FF2B5EF4-FFF2-40B4-BE49-F238E27FC236}">
                <a16:creationId xmlns:a16="http://schemas.microsoft.com/office/drawing/2014/main" xmlns="" id="{AF8C48CB-0988-4F97-9DFB-536E479821E5}"/>
              </a:ext>
            </a:extLst>
          </p:cNvPr>
          <p:cNvSpPr>
            <a:spLocks noGrp="1" noChangeArrowheads="1"/>
          </p:cNvSpPr>
          <p:nvPr>
            <p:ph type="title"/>
          </p:nvPr>
        </p:nvSpPr>
        <p:spPr/>
        <p:txBody>
          <a:bodyPr/>
          <a:lstStyle/>
          <a:p>
            <a:pPr eaLnBrk="1" hangingPunct="1"/>
            <a:r>
              <a:rPr lang="en-US" altLang="en-US"/>
              <a:t>Các thành phần phần mềm mạng</a:t>
            </a:r>
          </a:p>
        </p:txBody>
      </p:sp>
      <p:sp>
        <p:nvSpPr>
          <p:cNvPr id="26629" name="Rectangle 3">
            <a:extLst>
              <a:ext uri="{FF2B5EF4-FFF2-40B4-BE49-F238E27FC236}">
                <a16:creationId xmlns:a16="http://schemas.microsoft.com/office/drawing/2014/main" xmlns="" id="{B2210B81-4FE1-4D97-81C3-A64AC050314B}"/>
              </a:ext>
            </a:extLst>
          </p:cNvPr>
          <p:cNvSpPr>
            <a:spLocks noGrp="1" noChangeArrowheads="1"/>
          </p:cNvSpPr>
          <p:nvPr>
            <p:ph type="body" idx="1"/>
          </p:nvPr>
        </p:nvSpPr>
        <p:spPr/>
        <p:txBody>
          <a:bodyPr/>
          <a:lstStyle/>
          <a:p>
            <a:pPr algn="just" eaLnBrk="1" hangingPunct="1">
              <a:lnSpc>
                <a:spcPct val="80000"/>
              </a:lnSpc>
            </a:pPr>
            <a:r>
              <a:rPr lang="en-US" altLang="en-US" sz="2700"/>
              <a:t>Là thành phần thật sự làm cho mạng máy tính hoạt động, được xây dựng dựa trên nền tảng của 03 khái niệm:</a:t>
            </a:r>
          </a:p>
          <a:p>
            <a:pPr lvl="1" algn="just" eaLnBrk="1" hangingPunct="1">
              <a:lnSpc>
                <a:spcPct val="80000"/>
              </a:lnSpc>
            </a:pPr>
            <a:r>
              <a:rPr lang="en-US" altLang="en-US" sz="2400" b="1"/>
              <a:t>Giao thức (Protocol):</a:t>
            </a:r>
            <a:r>
              <a:rPr lang="en-US" altLang="en-US" sz="2400"/>
              <a:t> Mô tả cách thức hai thành phần mạng giao tiếp trao đổi thông tin với nhau.</a:t>
            </a:r>
          </a:p>
          <a:p>
            <a:pPr lvl="1" algn="just" eaLnBrk="1" hangingPunct="1">
              <a:lnSpc>
                <a:spcPct val="80000"/>
              </a:lnSpc>
            </a:pPr>
            <a:r>
              <a:rPr lang="en-US" altLang="en-US" sz="2400" b="1"/>
              <a:t>Dịch vụ (Services):</a:t>
            </a:r>
            <a:r>
              <a:rPr lang="en-US" altLang="en-US" sz="2400"/>
              <a:t> Mô tả những gì mà một thành phần mạng cung cấp cho các thành phần khác muốn giao tiếp với nó.</a:t>
            </a:r>
          </a:p>
          <a:p>
            <a:pPr lvl="1" algn="just" eaLnBrk="1" hangingPunct="1">
              <a:lnSpc>
                <a:spcPct val="80000"/>
              </a:lnSpc>
            </a:pPr>
            <a:r>
              <a:rPr lang="en-US" altLang="en-US" sz="2400" b="1"/>
              <a:t>Giao diện (Interfaces):</a:t>
            </a:r>
            <a:r>
              <a:rPr lang="en-US" altLang="en-US" sz="2400"/>
              <a:t> Mô tả cách mà một khách hàng có thể sử dụng được các dịch vụ mạng và cách các dịch vụ có thể được truy cập đến.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a:extLst>
              <a:ext uri="{FF2B5EF4-FFF2-40B4-BE49-F238E27FC236}">
                <a16:creationId xmlns:a16="http://schemas.microsoft.com/office/drawing/2014/main" xmlns="" id="{30865D89-E916-417A-B72A-A4685ABFFF1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7651" name="Slide Number Placeholder 5">
            <a:extLst>
              <a:ext uri="{FF2B5EF4-FFF2-40B4-BE49-F238E27FC236}">
                <a16:creationId xmlns:a16="http://schemas.microsoft.com/office/drawing/2014/main" xmlns="" id="{9E46E5CD-3077-4DC1-9CFF-73FD1BF8F70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200A0451-4E8A-4B8A-A5CD-7571DE24973C}" type="slidenum">
              <a:rPr lang="en-US" altLang="en-US" sz="1400" smtClean="0"/>
              <a:pPr>
                <a:spcBef>
                  <a:spcPct val="0"/>
                </a:spcBef>
                <a:buClrTx/>
                <a:buSzTx/>
                <a:buFontTx/>
                <a:buNone/>
              </a:pPr>
              <a:t>25</a:t>
            </a:fld>
            <a:endParaRPr lang="en-US" altLang="en-US" sz="1400"/>
          </a:p>
        </p:txBody>
      </p:sp>
      <p:sp>
        <p:nvSpPr>
          <p:cNvPr id="27652" name="Rectangle 2">
            <a:extLst>
              <a:ext uri="{FF2B5EF4-FFF2-40B4-BE49-F238E27FC236}">
                <a16:creationId xmlns:a16="http://schemas.microsoft.com/office/drawing/2014/main" xmlns="" id="{46E06A5B-A866-4B03-8E75-95845BCFF0F1}"/>
              </a:ext>
            </a:extLst>
          </p:cNvPr>
          <p:cNvSpPr>
            <a:spLocks noGrp="1" noChangeArrowheads="1"/>
          </p:cNvSpPr>
          <p:nvPr>
            <p:ph type="title"/>
          </p:nvPr>
        </p:nvSpPr>
        <p:spPr/>
        <p:txBody>
          <a:bodyPr/>
          <a:lstStyle/>
          <a:p>
            <a:pPr eaLnBrk="1" hangingPunct="1"/>
            <a:r>
              <a:rPr lang="en-US" altLang="en-US"/>
              <a:t>Kiến trúc thứ bậc của giao thức</a:t>
            </a:r>
          </a:p>
        </p:txBody>
      </p:sp>
      <p:sp>
        <p:nvSpPr>
          <p:cNvPr id="27653" name="Rectangle 3">
            <a:extLst>
              <a:ext uri="{FF2B5EF4-FFF2-40B4-BE49-F238E27FC236}">
                <a16:creationId xmlns:a16="http://schemas.microsoft.com/office/drawing/2014/main" xmlns="" id="{2FA8E00A-59C3-4E46-8882-5C11A220E4D6}"/>
              </a:ext>
            </a:extLst>
          </p:cNvPr>
          <p:cNvSpPr>
            <a:spLocks noGrp="1" noChangeArrowheads="1"/>
          </p:cNvSpPr>
          <p:nvPr>
            <p:ph type="body" idx="1"/>
          </p:nvPr>
        </p:nvSpPr>
        <p:spPr>
          <a:xfrm>
            <a:off x="457200" y="1752600"/>
            <a:ext cx="8229600" cy="4343400"/>
          </a:xfrm>
        </p:spPr>
        <p:txBody>
          <a:bodyPr/>
          <a:lstStyle/>
          <a:p>
            <a:pPr algn="just" eaLnBrk="1" hangingPunct="1">
              <a:lnSpc>
                <a:spcPct val="90000"/>
              </a:lnSpc>
            </a:pPr>
            <a:r>
              <a:rPr lang="en-US" altLang="en-US" sz="2400"/>
              <a:t>Để giảm độ phức tạp trong quá trình thiết kế và xây dựng, các hệ thống mạng được tổ chức thành một chồng (stack) các tầng (lớp) khác nhau, theo nguyên tắc:</a:t>
            </a:r>
          </a:p>
          <a:p>
            <a:pPr lvl="1" algn="just" eaLnBrk="1" hangingPunct="1">
              <a:lnSpc>
                <a:spcPct val="90000"/>
              </a:lnSpc>
            </a:pPr>
            <a:r>
              <a:rPr lang="en-US" altLang="en-US" sz="2400"/>
              <a:t>Tầng trên dựa vào tầng dưới </a:t>
            </a:r>
            <a:r>
              <a:rPr lang="en-US" altLang="en-US" sz="2400" i="1"/>
              <a:t>(tầng trên sử dụng các </a:t>
            </a:r>
            <a:r>
              <a:rPr lang="en-US" altLang="en-US" sz="2400" b="1" i="1"/>
              <a:t>dịch vụ</a:t>
            </a:r>
            <a:r>
              <a:rPr lang="en-US" altLang="en-US" sz="2400" i="1"/>
              <a:t> của tầng dưới)</a:t>
            </a:r>
          </a:p>
          <a:p>
            <a:pPr lvl="1" algn="just" eaLnBrk="1" hangingPunct="1">
              <a:lnSpc>
                <a:spcPct val="90000"/>
              </a:lnSpc>
            </a:pPr>
            <a:r>
              <a:rPr lang="en-US" altLang="en-US" sz="2400"/>
              <a:t>Hai tầng ngang cấp nhau, trên 02 đối tượng mạng, luôn thống nhất với nhau về cách thức (</a:t>
            </a:r>
            <a:r>
              <a:rPr lang="en-US" altLang="en-US" sz="2400" b="1"/>
              <a:t>giao thức</a:t>
            </a:r>
            <a:r>
              <a:rPr lang="en-US" altLang="en-US" sz="2400"/>
              <a:t>) mà chúng sẽ trao đổi thông tin.</a:t>
            </a:r>
          </a:p>
          <a:p>
            <a:pPr lvl="1" algn="just" eaLnBrk="1" hangingPunct="1">
              <a:lnSpc>
                <a:spcPct val="90000"/>
              </a:lnSpc>
            </a:pPr>
            <a:r>
              <a:rPr lang="en-US" altLang="en-US" sz="2400"/>
              <a:t>Giữa hai tầng liền kề tồn tại một </a:t>
            </a:r>
            <a:r>
              <a:rPr lang="en-US" altLang="en-US" sz="2400" b="1"/>
              <a:t>giao diện</a:t>
            </a:r>
          </a:p>
          <a:p>
            <a:pPr algn="just" eaLnBrk="1" hangingPunct="1">
              <a:lnSpc>
                <a:spcPct val="90000"/>
              </a:lnSpc>
            </a:pPr>
            <a:r>
              <a:rPr lang="en-US" altLang="en-US" sz="2400"/>
              <a:t>Các hệ thống mạng khác nhau sẽ có số tầng, tên các tầng, chức năng của từng tầng…khác nhau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a:extLst>
              <a:ext uri="{FF2B5EF4-FFF2-40B4-BE49-F238E27FC236}">
                <a16:creationId xmlns:a16="http://schemas.microsoft.com/office/drawing/2014/main" xmlns="" id="{ACBE89E1-031A-4FFA-A83B-F4B7B5803EB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8675" name="Slide Number Placeholder 5">
            <a:extLst>
              <a:ext uri="{FF2B5EF4-FFF2-40B4-BE49-F238E27FC236}">
                <a16:creationId xmlns:a16="http://schemas.microsoft.com/office/drawing/2014/main" xmlns="" id="{2A1BBCC2-5C01-44CE-A8A3-DDF839FED5A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48F9063F-1C15-420B-B009-025361A0E439}" type="slidenum">
              <a:rPr lang="en-US" altLang="en-US" sz="1400" smtClean="0"/>
              <a:pPr>
                <a:spcBef>
                  <a:spcPct val="0"/>
                </a:spcBef>
                <a:buClrTx/>
                <a:buSzTx/>
                <a:buFontTx/>
                <a:buNone/>
              </a:pPr>
              <a:t>26</a:t>
            </a:fld>
            <a:endParaRPr lang="en-US" altLang="en-US" sz="1400"/>
          </a:p>
        </p:txBody>
      </p:sp>
      <p:sp>
        <p:nvSpPr>
          <p:cNvPr id="28676" name="Rectangle 2">
            <a:extLst>
              <a:ext uri="{FF2B5EF4-FFF2-40B4-BE49-F238E27FC236}">
                <a16:creationId xmlns:a16="http://schemas.microsoft.com/office/drawing/2014/main" xmlns="" id="{0CB0F848-404D-487F-85B3-079B893DCF59}"/>
              </a:ext>
            </a:extLst>
          </p:cNvPr>
          <p:cNvSpPr>
            <a:spLocks noGrp="1" noChangeArrowheads="1"/>
          </p:cNvSpPr>
          <p:nvPr>
            <p:ph type="title"/>
          </p:nvPr>
        </p:nvSpPr>
        <p:spPr/>
        <p:txBody>
          <a:bodyPr/>
          <a:lstStyle/>
          <a:p>
            <a:pPr eaLnBrk="1" hangingPunct="1"/>
            <a:r>
              <a:rPr lang="en-US" altLang="en-US"/>
              <a:t>Kiến trúc thứ bậc của giao thức</a:t>
            </a:r>
          </a:p>
        </p:txBody>
      </p:sp>
      <p:grpSp>
        <p:nvGrpSpPr>
          <p:cNvPr id="28677" name="Group 4">
            <a:extLst>
              <a:ext uri="{FF2B5EF4-FFF2-40B4-BE49-F238E27FC236}">
                <a16:creationId xmlns:a16="http://schemas.microsoft.com/office/drawing/2014/main" xmlns="" id="{7680EB20-749C-43B3-886B-E864C3E1DBF4}"/>
              </a:ext>
            </a:extLst>
          </p:cNvPr>
          <p:cNvGrpSpPr>
            <a:grpSpLocks/>
          </p:cNvGrpSpPr>
          <p:nvPr/>
        </p:nvGrpSpPr>
        <p:grpSpPr bwMode="auto">
          <a:xfrm>
            <a:off x="2209800" y="1981200"/>
            <a:ext cx="3810000" cy="3886200"/>
            <a:chOff x="48" y="1008"/>
            <a:chExt cx="2400" cy="2448"/>
          </a:xfrm>
        </p:grpSpPr>
        <p:sp>
          <p:nvSpPr>
            <p:cNvPr id="28678" name="Rectangle 5">
              <a:extLst>
                <a:ext uri="{FF2B5EF4-FFF2-40B4-BE49-F238E27FC236}">
                  <a16:creationId xmlns:a16="http://schemas.microsoft.com/office/drawing/2014/main" xmlns="" id="{6858F050-EAFC-49EA-A0D8-2578640BFE0C}"/>
                </a:ext>
              </a:extLst>
            </p:cNvPr>
            <p:cNvSpPr>
              <a:spLocks noChangeArrowheads="1"/>
            </p:cNvSpPr>
            <p:nvPr/>
          </p:nvSpPr>
          <p:spPr bwMode="auto">
            <a:xfrm>
              <a:off x="288" y="1248"/>
              <a:ext cx="672" cy="192"/>
            </a:xfrm>
            <a:prstGeom prst="rect">
              <a:avLst/>
            </a:prstGeom>
            <a:solidFill>
              <a:schemeClr val="folHlink">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dirty="0"/>
                <a:t>Layer 5</a:t>
              </a:r>
            </a:p>
          </p:txBody>
        </p:sp>
        <p:sp>
          <p:nvSpPr>
            <p:cNvPr id="28679" name="Line 6">
              <a:extLst>
                <a:ext uri="{FF2B5EF4-FFF2-40B4-BE49-F238E27FC236}">
                  <a16:creationId xmlns:a16="http://schemas.microsoft.com/office/drawing/2014/main" xmlns="" id="{92C912E2-E8A7-41E5-A576-EF571DE2F94E}"/>
                </a:ext>
              </a:extLst>
            </p:cNvPr>
            <p:cNvSpPr>
              <a:spLocks noChangeShapeType="1"/>
            </p:cNvSpPr>
            <p:nvPr/>
          </p:nvSpPr>
          <p:spPr bwMode="auto">
            <a:xfrm flipV="1">
              <a:off x="624" y="1440"/>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0" name="Rectangle 7">
              <a:extLst>
                <a:ext uri="{FF2B5EF4-FFF2-40B4-BE49-F238E27FC236}">
                  <a16:creationId xmlns:a16="http://schemas.microsoft.com/office/drawing/2014/main" xmlns="" id="{0AC962D8-0A04-4FE7-9011-DE5F3F0D2927}"/>
                </a:ext>
              </a:extLst>
            </p:cNvPr>
            <p:cNvSpPr>
              <a:spLocks noChangeArrowheads="1"/>
            </p:cNvSpPr>
            <p:nvPr/>
          </p:nvSpPr>
          <p:spPr bwMode="auto">
            <a:xfrm>
              <a:off x="1776" y="1248"/>
              <a:ext cx="672" cy="192"/>
            </a:xfrm>
            <a:prstGeom prst="rect">
              <a:avLst/>
            </a:prstGeom>
            <a:solidFill>
              <a:schemeClr val="folHlink">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dirty="0"/>
                <a:t>Layer 5</a:t>
              </a:r>
            </a:p>
          </p:txBody>
        </p:sp>
        <p:sp>
          <p:nvSpPr>
            <p:cNvPr id="28681" name="Line 8">
              <a:extLst>
                <a:ext uri="{FF2B5EF4-FFF2-40B4-BE49-F238E27FC236}">
                  <a16:creationId xmlns:a16="http://schemas.microsoft.com/office/drawing/2014/main" xmlns="" id="{0DAE68B7-F1A3-44B0-BD8D-1CD9501E8576}"/>
                </a:ext>
              </a:extLst>
            </p:cNvPr>
            <p:cNvSpPr>
              <a:spLocks noChangeShapeType="1"/>
            </p:cNvSpPr>
            <p:nvPr/>
          </p:nvSpPr>
          <p:spPr bwMode="auto">
            <a:xfrm flipV="1">
              <a:off x="2112" y="1440"/>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2" name="Line 9">
              <a:extLst>
                <a:ext uri="{FF2B5EF4-FFF2-40B4-BE49-F238E27FC236}">
                  <a16:creationId xmlns:a16="http://schemas.microsoft.com/office/drawing/2014/main" xmlns="" id="{371FBE04-708F-41FB-90E4-B67B72CACD50}"/>
                </a:ext>
              </a:extLst>
            </p:cNvPr>
            <p:cNvSpPr>
              <a:spLocks noChangeShapeType="1"/>
            </p:cNvSpPr>
            <p:nvPr/>
          </p:nvSpPr>
          <p:spPr bwMode="auto">
            <a:xfrm>
              <a:off x="960" y="1344"/>
              <a:ext cx="816" cy="0"/>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3" name="Text Box 10">
              <a:extLst>
                <a:ext uri="{FF2B5EF4-FFF2-40B4-BE49-F238E27FC236}">
                  <a16:creationId xmlns:a16="http://schemas.microsoft.com/office/drawing/2014/main" xmlns="" id="{036EB3ED-E9EC-4B0A-A1B1-D317B2C30FE3}"/>
                </a:ext>
              </a:extLst>
            </p:cNvPr>
            <p:cNvSpPr txBox="1">
              <a:spLocks noChangeArrowheads="1"/>
            </p:cNvSpPr>
            <p:nvPr/>
          </p:nvSpPr>
          <p:spPr bwMode="auto">
            <a:xfrm>
              <a:off x="1133" y="1187"/>
              <a:ext cx="52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dirty="0"/>
                <a:t>Layer 5 </a:t>
              </a:r>
              <a:br>
                <a:rPr lang="en-US" altLang="en-US" sz="1400" dirty="0"/>
              </a:br>
              <a:r>
                <a:rPr lang="en-US" altLang="en-US" sz="1400" dirty="0"/>
                <a:t>Protocol</a:t>
              </a:r>
            </a:p>
          </p:txBody>
        </p:sp>
        <p:sp>
          <p:nvSpPr>
            <p:cNvPr id="28684" name="Rectangle 11">
              <a:extLst>
                <a:ext uri="{FF2B5EF4-FFF2-40B4-BE49-F238E27FC236}">
                  <a16:creationId xmlns:a16="http://schemas.microsoft.com/office/drawing/2014/main" xmlns="" id="{B9C5D441-04C9-4778-AB7F-EDFE1537D6E8}"/>
                </a:ext>
              </a:extLst>
            </p:cNvPr>
            <p:cNvSpPr>
              <a:spLocks noChangeArrowheads="1"/>
            </p:cNvSpPr>
            <p:nvPr/>
          </p:nvSpPr>
          <p:spPr bwMode="auto">
            <a:xfrm>
              <a:off x="288" y="1662"/>
              <a:ext cx="672" cy="192"/>
            </a:xfrm>
            <a:prstGeom prst="rect">
              <a:avLst/>
            </a:prstGeom>
            <a:solidFill>
              <a:schemeClr val="folHlink">
                <a:alpha val="3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4</a:t>
              </a:r>
            </a:p>
          </p:txBody>
        </p:sp>
        <p:sp>
          <p:nvSpPr>
            <p:cNvPr id="28685" name="Line 12">
              <a:extLst>
                <a:ext uri="{FF2B5EF4-FFF2-40B4-BE49-F238E27FC236}">
                  <a16:creationId xmlns:a16="http://schemas.microsoft.com/office/drawing/2014/main" xmlns="" id="{1F3F1E24-F1E4-4366-A84B-9834BE126CAF}"/>
                </a:ext>
              </a:extLst>
            </p:cNvPr>
            <p:cNvSpPr>
              <a:spLocks noChangeShapeType="1"/>
            </p:cNvSpPr>
            <p:nvPr/>
          </p:nvSpPr>
          <p:spPr bwMode="auto">
            <a:xfrm flipV="1">
              <a:off x="624" y="1854"/>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6" name="Rectangle 13">
              <a:extLst>
                <a:ext uri="{FF2B5EF4-FFF2-40B4-BE49-F238E27FC236}">
                  <a16:creationId xmlns:a16="http://schemas.microsoft.com/office/drawing/2014/main" xmlns="" id="{5E21EEC9-9BA9-4A2A-A437-A4A1C6C36781}"/>
                </a:ext>
              </a:extLst>
            </p:cNvPr>
            <p:cNvSpPr>
              <a:spLocks noChangeArrowheads="1"/>
            </p:cNvSpPr>
            <p:nvPr/>
          </p:nvSpPr>
          <p:spPr bwMode="auto">
            <a:xfrm>
              <a:off x="1776" y="1662"/>
              <a:ext cx="672" cy="192"/>
            </a:xfrm>
            <a:prstGeom prst="rect">
              <a:avLst/>
            </a:prstGeom>
            <a:solidFill>
              <a:schemeClr val="folHlink">
                <a:alpha val="3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4</a:t>
              </a:r>
            </a:p>
          </p:txBody>
        </p:sp>
        <p:sp>
          <p:nvSpPr>
            <p:cNvPr id="28687" name="Line 14">
              <a:extLst>
                <a:ext uri="{FF2B5EF4-FFF2-40B4-BE49-F238E27FC236}">
                  <a16:creationId xmlns:a16="http://schemas.microsoft.com/office/drawing/2014/main" xmlns="" id="{272BF3CC-57BA-4D7A-B5E2-3D2C1645BF41}"/>
                </a:ext>
              </a:extLst>
            </p:cNvPr>
            <p:cNvSpPr>
              <a:spLocks noChangeShapeType="1"/>
            </p:cNvSpPr>
            <p:nvPr/>
          </p:nvSpPr>
          <p:spPr bwMode="auto">
            <a:xfrm flipV="1">
              <a:off x="2112" y="1854"/>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8" name="Line 15">
              <a:extLst>
                <a:ext uri="{FF2B5EF4-FFF2-40B4-BE49-F238E27FC236}">
                  <a16:creationId xmlns:a16="http://schemas.microsoft.com/office/drawing/2014/main" xmlns="" id="{4ECB6A10-345B-4865-B5D6-0C426775CDEF}"/>
                </a:ext>
              </a:extLst>
            </p:cNvPr>
            <p:cNvSpPr>
              <a:spLocks noChangeShapeType="1"/>
            </p:cNvSpPr>
            <p:nvPr/>
          </p:nvSpPr>
          <p:spPr bwMode="auto">
            <a:xfrm>
              <a:off x="960" y="1758"/>
              <a:ext cx="816" cy="0"/>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9" name="Text Box 16">
              <a:extLst>
                <a:ext uri="{FF2B5EF4-FFF2-40B4-BE49-F238E27FC236}">
                  <a16:creationId xmlns:a16="http://schemas.microsoft.com/office/drawing/2014/main" xmlns="" id="{D918FE35-3ACB-4B28-BF8E-1A31AC945E9C}"/>
                </a:ext>
              </a:extLst>
            </p:cNvPr>
            <p:cNvSpPr txBox="1">
              <a:spLocks noChangeArrowheads="1"/>
            </p:cNvSpPr>
            <p:nvPr/>
          </p:nvSpPr>
          <p:spPr bwMode="auto">
            <a:xfrm>
              <a:off x="1133" y="1601"/>
              <a:ext cx="52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dirty="0"/>
                <a:t>Layer 4 </a:t>
              </a:r>
              <a:br>
                <a:rPr lang="en-US" altLang="en-US" sz="1400" dirty="0"/>
              </a:br>
              <a:r>
                <a:rPr lang="en-US" altLang="en-US" sz="1400" dirty="0"/>
                <a:t>Protocol</a:t>
              </a:r>
            </a:p>
          </p:txBody>
        </p:sp>
        <p:sp>
          <p:nvSpPr>
            <p:cNvPr id="28690" name="Rectangle 17">
              <a:extLst>
                <a:ext uri="{FF2B5EF4-FFF2-40B4-BE49-F238E27FC236}">
                  <a16:creationId xmlns:a16="http://schemas.microsoft.com/office/drawing/2014/main" xmlns="" id="{B3C4F200-A018-4BD0-9C89-6284203A1D0E}"/>
                </a:ext>
              </a:extLst>
            </p:cNvPr>
            <p:cNvSpPr>
              <a:spLocks noChangeArrowheads="1"/>
            </p:cNvSpPr>
            <p:nvPr/>
          </p:nvSpPr>
          <p:spPr bwMode="auto">
            <a:xfrm>
              <a:off x="288" y="2064"/>
              <a:ext cx="672" cy="192"/>
            </a:xfrm>
            <a:prstGeom prst="rect">
              <a:avLst/>
            </a:prstGeom>
            <a:solidFill>
              <a:schemeClr val="folHlink">
                <a:alpha val="5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3</a:t>
              </a:r>
            </a:p>
          </p:txBody>
        </p:sp>
        <p:sp>
          <p:nvSpPr>
            <p:cNvPr id="28691" name="Line 18">
              <a:extLst>
                <a:ext uri="{FF2B5EF4-FFF2-40B4-BE49-F238E27FC236}">
                  <a16:creationId xmlns:a16="http://schemas.microsoft.com/office/drawing/2014/main" xmlns="" id="{1A977CB7-0DA8-4800-9CFE-4DFC648DAD1B}"/>
                </a:ext>
              </a:extLst>
            </p:cNvPr>
            <p:cNvSpPr>
              <a:spLocks noChangeShapeType="1"/>
            </p:cNvSpPr>
            <p:nvPr/>
          </p:nvSpPr>
          <p:spPr bwMode="auto">
            <a:xfrm flipV="1">
              <a:off x="624" y="2256"/>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2" name="Rectangle 19">
              <a:extLst>
                <a:ext uri="{FF2B5EF4-FFF2-40B4-BE49-F238E27FC236}">
                  <a16:creationId xmlns:a16="http://schemas.microsoft.com/office/drawing/2014/main" xmlns="" id="{1B2A5EBB-9897-45C8-A898-0222428A3C37}"/>
                </a:ext>
              </a:extLst>
            </p:cNvPr>
            <p:cNvSpPr>
              <a:spLocks noChangeArrowheads="1"/>
            </p:cNvSpPr>
            <p:nvPr/>
          </p:nvSpPr>
          <p:spPr bwMode="auto">
            <a:xfrm>
              <a:off x="1776" y="2064"/>
              <a:ext cx="672" cy="192"/>
            </a:xfrm>
            <a:prstGeom prst="rect">
              <a:avLst/>
            </a:prstGeom>
            <a:solidFill>
              <a:schemeClr val="folHlink">
                <a:alpha val="5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3</a:t>
              </a:r>
            </a:p>
          </p:txBody>
        </p:sp>
        <p:sp>
          <p:nvSpPr>
            <p:cNvPr id="28693" name="Line 20">
              <a:extLst>
                <a:ext uri="{FF2B5EF4-FFF2-40B4-BE49-F238E27FC236}">
                  <a16:creationId xmlns:a16="http://schemas.microsoft.com/office/drawing/2014/main" xmlns="" id="{831423C8-CB22-469F-AE72-CAEDF109F92A}"/>
                </a:ext>
              </a:extLst>
            </p:cNvPr>
            <p:cNvSpPr>
              <a:spLocks noChangeShapeType="1"/>
            </p:cNvSpPr>
            <p:nvPr/>
          </p:nvSpPr>
          <p:spPr bwMode="auto">
            <a:xfrm flipV="1">
              <a:off x="2112" y="2256"/>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4" name="Line 21">
              <a:extLst>
                <a:ext uri="{FF2B5EF4-FFF2-40B4-BE49-F238E27FC236}">
                  <a16:creationId xmlns:a16="http://schemas.microsoft.com/office/drawing/2014/main" xmlns="" id="{7CEC2FB8-D129-4710-9EF8-F3738D764C08}"/>
                </a:ext>
              </a:extLst>
            </p:cNvPr>
            <p:cNvSpPr>
              <a:spLocks noChangeShapeType="1"/>
            </p:cNvSpPr>
            <p:nvPr/>
          </p:nvSpPr>
          <p:spPr bwMode="auto">
            <a:xfrm>
              <a:off x="960" y="2160"/>
              <a:ext cx="816" cy="0"/>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5" name="Text Box 22">
              <a:extLst>
                <a:ext uri="{FF2B5EF4-FFF2-40B4-BE49-F238E27FC236}">
                  <a16:creationId xmlns:a16="http://schemas.microsoft.com/office/drawing/2014/main" xmlns="" id="{30B96D86-E4F9-4895-95A8-152165F7A88B}"/>
                </a:ext>
              </a:extLst>
            </p:cNvPr>
            <p:cNvSpPr txBox="1">
              <a:spLocks noChangeArrowheads="1"/>
            </p:cNvSpPr>
            <p:nvPr/>
          </p:nvSpPr>
          <p:spPr bwMode="auto">
            <a:xfrm>
              <a:off x="1133" y="2003"/>
              <a:ext cx="52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t>Layer 3 </a:t>
              </a:r>
              <a:br>
                <a:rPr lang="en-US" altLang="en-US" sz="1400"/>
              </a:br>
              <a:r>
                <a:rPr lang="en-US" altLang="en-US" sz="1400"/>
                <a:t>Protocol</a:t>
              </a:r>
            </a:p>
          </p:txBody>
        </p:sp>
        <p:sp>
          <p:nvSpPr>
            <p:cNvPr id="28696" name="Rectangle 23">
              <a:extLst>
                <a:ext uri="{FF2B5EF4-FFF2-40B4-BE49-F238E27FC236}">
                  <a16:creationId xmlns:a16="http://schemas.microsoft.com/office/drawing/2014/main" xmlns="" id="{80829CBC-85C6-40AF-A55D-9EF18E043061}"/>
                </a:ext>
              </a:extLst>
            </p:cNvPr>
            <p:cNvSpPr>
              <a:spLocks noChangeArrowheads="1"/>
            </p:cNvSpPr>
            <p:nvPr/>
          </p:nvSpPr>
          <p:spPr bwMode="auto">
            <a:xfrm>
              <a:off x="288" y="2448"/>
              <a:ext cx="672" cy="192"/>
            </a:xfrm>
            <a:prstGeom prst="rect">
              <a:avLst/>
            </a:prstGeom>
            <a:solidFill>
              <a:schemeClr val="folHlink">
                <a:alpha val="7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2</a:t>
              </a:r>
            </a:p>
          </p:txBody>
        </p:sp>
        <p:sp>
          <p:nvSpPr>
            <p:cNvPr id="28697" name="Line 24">
              <a:extLst>
                <a:ext uri="{FF2B5EF4-FFF2-40B4-BE49-F238E27FC236}">
                  <a16:creationId xmlns:a16="http://schemas.microsoft.com/office/drawing/2014/main" xmlns="" id="{D9CA95BE-19C0-43BC-AE72-2C3889228927}"/>
                </a:ext>
              </a:extLst>
            </p:cNvPr>
            <p:cNvSpPr>
              <a:spLocks noChangeShapeType="1"/>
            </p:cNvSpPr>
            <p:nvPr/>
          </p:nvSpPr>
          <p:spPr bwMode="auto">
            <a:xfrm flipV="1">
              <a:off x="624" y="2640"/>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8" name="Rectangle 25">
              <a:extLst>
                <a:ext uri="{FF2B5EF4-FFF2-40B4-BE49-F238E27FC236}">
                  <a16:creationId xmlns:a16="http://schemas.microsoft.com/office/drawing/2014/main" xmlns="" id="{79B41468-3966-4980-8E24-C5F764F2C9EE}"/>
                </a:ext>
              </a:extLst>
            </p:cNvPr>
            <p:cNvSpPr>
              <a:spLocks noChangeArrowheads="1"/>
            </p:cNvSpPr>
            <p:nvPr/>
          </p:nvSpPr>
          <p:spPr bwMode="auto">
            <a:xfrm>
              <a:off x="1776" y="2448"/>
              <a:ext cx="672" cy="192"/>
            </a:xfrm>
            <a:prstGeom prst="rect">
              <a:avLst/>
            </a:prstGeom>
            <a:solidFill>
              <a:schemeClr val="folHlink">
                <a:alpha val="7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2</a:t>
              </a:r>
            </a:p>
          </p:txBody>
        </p:sp>
        <p:sp>
          <p:nvSpPr>
            <p:cNvPr id="28699" name="Line 26">
              <a:extLst>
                <a:ext uri="{FF2B5EF4-FFF2-40B4-BE49-F238E27FC236}">
                  <a16:creationId xmlns:a16="http://schemas.microsoft.com/office/drawing/2014/main" xmlns="" id="{1373AB7F-591B-488B-8DB2-93E9C6E68628}"/>
                </a:ext>
              </a:extLst>
            </p:cNvPr>
            <p:cNvSpPr>
              <a:spLocks noChangeShapeType="1"/>
            </p:cNvSpPr>
            <p:nvPr/>
          </p:nvSpPr>
          <p:spPr bwMode="auto">
            <a:xfrm flipV="1">
              <a:off x="2112" y="2640"/>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00" name="Line 27">
              <a:extLst>
                <a:ext uri="{FF2B5EF4-FFF2-40B4-BE49-F238E27FC236}">
                  <a16:creationId xmlns:a16="http://schemas.microsoft.com/office/drawing/2014/main" xmlns="" id="{4C86A1D2-0A53-4FD0-91FB-50ABE67077F4}"/>
                </a:ext>
              </a:extLst>
            </p:cNvPr>
            <p:cNvSpPr>
              <a:spLocks noChangeShapeType="1"/>
            </p:cNvSpPr>
            <p:nvPr/>
          </p:nvSpPr>
          <p:spPr bwMode="auto">
            <a:xfrm>
              <a:off x="960" y="2544"/>
              <a:ext cx="816" cy="0"/>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01" name="Text Box 28">
              <a:extLst>
                <a:ext uri="{FF2B5EF4-FFF2-40B4-BE49-F238E27FC236}">
                  <a16:creationId xmlns:a16="http://schemas.microsoft.com/office/drawing/2014/main" xmlns="" id="{D6D909A2-0ADB-45E5-878D-1E37E63E130C}"/>
                </a:ext>
              </a:extLst>
            </p:cNvPr>
            <p:cNvSpPr txBox="1">
              <a:spLocks noChangeArrowheads="1"/>
            </p:cNvSpPr>
            <p:nvPr/>
          </p:nvSpPr>
          <p:spPr bwMode="auto">
            <a:xfrm>
              <a:off x="1133" y="2387"/>
              <a:ext cx="52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t>Layer 2 </a:t>
              </a:r>
              <a:br>
                <a:rPr lang="en-US" altLang="en-US" sz="1400"/>
              </a:br>
              <a:r>
                <a:rPr lang="en-US" altLang="en-US" sz="1400"/>
                <a:t>Protocol</a:t>
              </a:r>
            </a:p>
          </p:txBody>
        </p:sp>
        <p:sp>
          <p:nvSpPr>
            <p:cNvPr id="28702" name="Rectangle 29">
              <a:extLst>
                <a:ext uri="{FF2B5EF4-FFF2-40B4-BE49-F238E27FC236}">
                  <a16:creationId xmlns:a16="http://schemas.microsoft.com/office/drawing/2014/main" xmlns="" id="{18F802DB-0E60-4184-ADF2-72CD8CD92F6A}"/>
                </a:ext>
              </a:extLst>
            </p:cNvPr>
            <p:cNvSpPr>
              <a:spLocks noChangeArrowheads="1"/>
            </p:cNvSpPr>
            <p:nvPr/>
          </p:nvSpPr>
          <p:spPr bwMode="auto">
            <a:xfrm>
              <a:off x="288" y="2862"/>
              <a:ext cx="67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1</a:t>
              </a:r>
            </a:p>
          </p:txBody>
        </p:sp>
        <p:sp>
          <p:nvSpPr>
            <p:cNvPr id="28703" name="Line 30">
              <a:extLst>
                <a:ext uri="{FF2B5EF4-FFF2-40B4-BE49-F238E27FC236}">
                  <a16:creationId xmlns:a16="http://schemas.microsoft.com/office/drawing/2014/main" xmlns="" id="{B32D3887-EA4A-4BB7-81BC-C516D6DFFE87}"/>
                </a:ext>
              </a:extLst>
            </p:cNvPr>
            <p:cNvSpPr>
              <a:spLocks noChangeShapeType="1"/>
            </p:cNvSpPr>
            <p:nvPr/>
          </p:nvSpPr>
          <p:spPr bwMode="auto">
            <a:xfrm flipV="1">
              <a:off x="624" y="3054"/>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04" name="Rectangle 31">
              <a:extLst>
                <a:ext uri="{FF2B5EF4-FFF2-40B4-BE49-F238E27FC236}">
                  <a16:creationId xmlns:a16="http://schemas.microsoft.com/office/drawing/2014/main" xmlns="" id="{34A8F127-11C3-4A76-AA78-E5D2E10F3771}"/>
                </a:ext>
              </a:extLst>
            </p:cNvPr>
            <p:cNvSpPr>
              <a:spLocks noChangeArrowheads="1"/>
            </p:cNvSpPr>
            <p:nvPr/>
          </p:nvSpPr>
          <p:spPr bwMode="auto">
            <a:xfrm>
              <a:off x="1776" y="2862"/>
              <a:ext cx="67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Layer 1</a:t>
              </a:r>
            </a:p>
          </p:txBody>
        </p:sp>
        <p:sp>
          <p:nvSpPr>
            <p:cNvPr id="28705" name="Line 32">
              <a:extLst>
                <a:ext uri="{FF2B5EF4-FFF2-40B4-BE49-F238E27FC236}">
                  <a16:creationId xmlns:a16="http://schemas.microsoft.com/office/drawing/2014/main" xmlns="" id="{50C3AD90-0F4D-4898-A75E-4F37907147C2}"/>
                </a:ext>
              </a:extLst>
            </p:cNvPr>
            <p:cNvSpPr>
              <a:spLocks noChangeShapeType="1"/>
            </p:cNvSpPr>
            <p:nvPr/>
          </p:nvSpPr>
          <p:spPr bwMode="auto">
            <a:xfrm flipV="1">
              <a:off x="2112" y="3054"/>
              <a:ext cx="0" cy="19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06" name="Line 33">
              <a:extLst>
                <a:ext uri="{FF2B5EF4-FFF2-40B4-BE49-F238E27FC236}">
                  <a16:creationId xmlns:a16="http://schemas.microsoft.com/office/drawing/2014/main" xmlns="" id="{3A06C039-F08A-48D9-95D8-04472969F80C}"/>
                </a:ext>
              </a:extLst>
            </p:cNvPr>
            <p:cNvSpPr>
              <a:spLocks noChangeShapeType="1"/>
            </p:cNvSpPr>
            <p:nvPr/>
          </p:nvSpPr>
          <p:spPr bwMode="auto">
            <a:xfrm>
              <a:off x="960" y="2958"/>
              <a:ext cx="816" cy="0"/>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07" name="Text Box 34">
              <a:extLst>
                <a:ext uri="{FF2B5EF4-FFF2-40B4-BE49-F238E27FC236}">
                  <a16:creationId xmlns:a16="http://schemas.microsoft.com/office/drawing/2014/main" xmlns="" id="{F495C4FD-059E-4A2E-9EC2-B741F36DF2C2}"/>
                </a:ext>
              </a:extLst>
            </p:cNvPr>
            <p:cNvSpPr txBox="1">
              <a:spLocks noChangeArrowheads="1"/>
            </p:cNvSpPr>
            <p:nvPr/>
          </p:nvSpPr>
          <p:spPr bwMode="auto">
            <a:xfrm>
              <a:off x="1133" y="2801"/>
              <a:ext cx="52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t>Layer 1 </a:t>
              </a:r>
              <a:br>
                <a:rPr lang="en-US" altLang="en-US" sz="1400"/>
              </a:br>
              <a:r>
                <a:rPr lang="en-US" altLang="en-US" sz="1400"/>
                <a:t>Protocol</a:t>
              </a:r>
            </a:p>
          </p:txBody>
        </p:sp>
        <p:sp>
          <p:nvSpPr>
            <p:cNvPr id="28708" name="Rectangle 35">
              <a:extLst>
                <a:ext uri="{FF2B5EF4-FFF2-40B4-BE49-F238E27FC236}">
                  <a16:creationId xmlns:a16="http://schemas.microsoft.com/office/drawing/2014/main" xmlns="" id="{A8E890B7-46CA-452D-8DE9-2718E775DFE3}"/>
                </a:ext>
              </a:extLst>
            </p:cNvPr>
            <p:cNvSpPr>
              <a:spLocks noChangeArrowheads="1"/>
            </p:cNvSpPr>
            <p:nvPr/>
          </p:nvSpPr>
          <p:spPr bwMode="auto">
            <a:xfrm>
              <a:off x="432" y="3264"/>
              <a:ext cx="1872" cy="192"/>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Physical Medium</a:t>
              </a:r>
            </a:p>
          </p:txBody>
        </p:sp>
        <p:sp>
          <p:nvSpPr>
            <p:cNvPr id="28709" name="Text Box 36">
              <a:extLst>
                <a:ext uri="{FF2B5EF4-FFF2-40B4-BE49-F238E27FC236}">
                  <a16:creationId xmlns:a16="http://schemas.microsoft.com/office/drawing/2014/main" xmlns="" id="{2BAA8000-C9F5-402A-B25A-687E0CBD2289}"/>
                </a:ext>
              </a:extLst>
            </p:cNvPr>
            <p:cNvSpPr txBox="1">
              <a:spLocks noChangeArrowheads="1"/>
            </p:cNvSpPr>
            <p:nvPr/>
          </p:nvSpPr>
          <p:spPr bwMode="auto">
            <a:xfrm>
              <a:off x="336" y="1008"/>
              <a:ext cx="5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b="1"/>
                <a:t>Host 1</a:t>
              </a:r>
            </a:p>
          </p:txBody>
        </p:sp>
        <p:sp>
          <p:nvSpPr>
            <p:cNvPr id="28710" name="Text Box 37">
              <a:extLst>
                <a:ext uri="{FF2B5EF4-FFF2-40B4-BE49-F238E27FC236}">
                  <a16:creationId xmlns:a16="http://schemas.microsoft.com/office/drawing/2014/main" xmlns="" id="{3A8A3A67-EC41-4F58-A1A8-57CB6BA97CF4}"/>
                </a:ext>
              </a:extLst>
            </p:cNvPr>
            <p:cNvSpPr txBox="1">
              <a:spLocks noChangeArrowheads="1"/>
            </p:cNvSpPr>
            <p:nvPr/>
          </p:nvSpPr>
          <p:spPr bwMode="auto">
            <a:xfrm>
              <a:off x="1824" y="1008"/>
              <a:ext cx="5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b="1"/>
                <a:t>Host 2</a:t>
              </a:r>
            </a:p>
          </p:txBody>
        </p:sp>
        <p:sp>
          <p:nvSpPr>
            <p:cNvPr id="28711" name="Text Box 38">
              <a:extLst>
                <a:ext uri="{FF2B5EF4-FFF2-40B4-BE49-F238E27FC236}">
                  <a16:creationId xmlns:a16="http://schemas.microsoft.com/office/drawing/2014/main" xmlns="" id="{4E53E279-0D4E-4EAA-97BC-CC8A591522A7}"/>
                </a:ext>
              </a:extLst>
            </p:cNvPr>
            <p:cNvSpPr txBox="1">
              <a:spLocks noChangeArrowheads="1"/>
            </p:cNvSpPr>
            <p:nvPr/>
          </p:nvSpPr>
          <p:spPr bwMode="auto">
            <a:xfrm>
              <a:off x="48" y="1459"/>
              <a:ext cx="48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t>Interface</a:t>
              </a:r>
            </a:p>
          </p:txBody>
        </p:sp>
        <p:sp>
          <p:nvSpPr>
            <p:cNvPr id="28712" name="Text Box 39">
              <a:extLst>
                <a:ext uri="{FF2B5EF4-FFF2-40B4-BE49-F238E27FC236}">
                  <a16:creationId xmlns:a16="http://schemas.microsoft.com/office/drawing/2014/main" xmlns="" id="{566453D7-63AD-472F-AC8E-9337F3F61AFA}"/>
                </a:ext>
              </a:extLst>
            </p:cNvPr>
            <p:cNvSpPr txBox="1">
              <a:spLocks noChangeArrowheads="1"/>
            </p:cNvSpPr>
            <p:nvPr/>
          </p:nvSpPr>
          <p:spPr bwMode="auto">
            <a:xfrm>
              <a:off x="48" y="1872"/>
              <a:ext cx="48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t>Interface</a:t>
              </a:r>
            </a:p>
          </p:txBody>
        </p:sp>
        <p:sp>
          <p:nvSpPr>
            <p:cNvPr id="28713" name="Text Box 40">
              <a:extLst>
                <a:ext uri="{FF2B5EF4-FFF2-40B4-BE49-F238E27FC236}">
                  <a16:creationId xmlns:a16="http://schemas.microsoft.com/office/drawing/2014/main" xmlns="" id="{31305A44-2C48-4542-8DA6-6E691C3CABBB}"/>
                </a:ext>
              </a:extLst>
            </p:cNvPr>
            <p:cNvSpPr txBox="1">
              <a:spLocks noChangeArrowheads="1"/>
            </p:cNvSpPr>
            <p:nvPr/>
          </p:nvSpPr>
          <p:spPr bwMode="auto">
            <a:xfrm>
              <a:off x="48" y="2275"/>
              <a:ext cx="48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t>Interface</a:t>
              </a:r>
            </a:p>
          </p:txBody>
        </p:sp>
        <p:sp>
          <p:nvSpPr>
            <p:cNvPr id="28714" name="Text Box 41">
              <a:extLst>
                <a:ext uri="{FF2B5EF4-FFF2-40B4-BE49-F238E27FC236}">
                  <a16:creationId xmlns:a16="http://schemas.microsoft.com/office/drawing/2014/main" xmlns="" id="{34E6A0E1-5166-4756-87B5-ED499CC04F65}"/>
                </a:ext>
              </a:extLst>
            </p:cNvPr>
            <p:cNvSpPr txBox="1">
              <a:spLocks noChangeArrowheads="1"/>
            </p:cNvSpPr>
            <p:nvPr/>
          </p:nvSpPr>
          <p:spPr bwMode="auto">
            <a:xfrm>
              <a:off x="48" y="2659"/>
              <a:ext cx="48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t>Interface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a:extLst>
              <a:ext uri="{FF2B5EF4-FFF2-40B4-BE49-F238E27FC236}">
                <a16:creationId xmlns:a16="http://schemas.microsoft.com/office/drawing/2014/main" xmlns="" id="{3DBD7F30-44A7-4C09-AA57-3D7550A5DED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29699" name="Slide Number Placeholder 5">
            <a:extLst>
              <a:ext uri="{FF2B5EF4-FFF2-40B4-BE49-F238E27FC236}">
                <a16:creationId xmlns:a16="http://schemas.microsoft.com/office/drawing/2014/main" xmlns="" id="{D1E7C339-FAE8-414E-93D1-338DF41036A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8FBFEAD7-1068-463F-BB8B-E17916146075}" type="slidenum">
              <a:rPr lang="en-US" altLang="en-US" sz="1400" smtClean="0"/>
              <a:pPr>
                <a:spcBef>
                  <a:spcPct val="0"/>
                </a:spcBef>
                <a:buClrTx/>
                <a:buSzTx/>
                <a:buFontTx/>
                <a:buNone/>
              </a:pPr>
              <a:t>27</a:t>
            </a:fld>
            <a:endParaRPr lang="en-US" altLang="en-US" sz="1400"/>
          </a:p>
        </p:txBody>
      </p:sp>
      <p:sp>
        <p:nvSpPr>
          <p:cNvPr id="29700" name="Rectangle 2">
            <a:extLst>
              <a:ext uri="{FF2B5EF4-FFF2-40B4-BE49-F238E27FC236}">
                <a16:creationId xmlns:a16="http://schemas.microsoft.com/office/drawing/2014/main" xmlns="" id="{EB2439C2-0919-4C20-9BD8-50519D8E5C0F}"/>
              </a:ext>
            </a:extLst>
          </p:cNvPr>
          <p:cNvSpPr>
            <a:spLocks noGrp="1" noChangeArrowheads="1"/>
          </p:cNvSpPr>
          <p:nvPr>
            <p:ph type="title"/>
          </p:nvPr>
        </p:nvSpPr>
        <p:spPr/>
        <p:txBody>
          <a:bodyPr/>
          <a:lstStyle/>
          <a:p>
            <a:pPr eaLnBrk="1" hangingPunct="1"/>
            <a:r>
              <a:rPr lang="en-US" altLang="en-US"/>
              <a:t>Kiến trúc thứ bậc của giao thức</a:t>
            </a:r>
          </a:p>
        </p:txBody>
      </p:sp>
      <p:sp>
        <p:nvSpPr>
          <p:cNvPr id="29701" name="AutoShape 5" descr="graphics/01fig14.gif">
            <a:extLst>
              <a:ext uri="{FF2B5EF4-FFF2-40B4-BE49-F238E27FC236}">
                <a16:creationId xmlns:a16="http://schemas.microsoft.com/office/drawing/2014/main" xmlns="" id="{6B657BF8-6239-4377-BC9F-77609926AE3B}"/>
              </a:ext>
            </a:extLst>
          </p:cNvPr>
          <p:cNvSpPr>
            <a:spLocks noChangeAspect="1" noChangeArrowheads="1"/>
          </p:cNvSpPr>
          <p:nvPr/>
        </p:nvSpPr>
        <p:spPr bwMode="auto">
          <a:xfrm>
            <a:off x="2300288" y="1433513"/>
            <a:ext cx="454342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pic>
        <p:nvPicPr>
          <p:cNvPr id="29702" name="Picture 6">
            <a:extLst>
              <a:ext uri="{FF2B5EF4-FFF2-40B4-BE49-F238E27FC236}">
                <a16:creationId xmlns:a16="http://schemas.microsoft.com/office/drawing/2014/main" xmlns="" id="{2B2C9FE9-2734-4973-AE87-1F70B2AFE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57400"/>
            <a:ext cx="45434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a:extLst>
              <a:ext uri="{FF2B5EF4-FFF2-40B4-BE49-F238E27FC236}">
                <a16:creationId xmlns:a16="http://schemas.microsoft.com/office/drawing/2014/main" xmlns="" id="{DF809FB5-48DC-4D92-B7B6-AA351978575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30723" name="Slide Number Placeholder 5">
            <a:extLst>
              <a:ext uri="{FF2B5EF4-FFF2-40B4-BE49-F238E27FC236}">
                <a16:creationId xmlns:a16="http://schemas.microsoft.com/office/drawing/2014/main" xmlns="" id="{459D558F-A39C-41A8-BF80-76DF024E9C5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F6AFFBF8-9B3A-49A4-8DBE-BFA870B2C652}" type="slidenum">
              <a:rPr lang="en-US" altLang="en-US" sz="1400" smtClean="0"/>
              <a:pPr>
                <a:spcBef>
                  <a:spcPct val="0"/>
                </a:spcBef>
                <a:buClrTx/>
                <a:buSzTx/>
                <a:buFontTx/>
                <a:buNone/>
              </a:pPr>
              <a:t>28</a:t>
            </a:fld>
            <a:endParaRPr lang="en-US" altLang="en-US" sz="1400"/>
          </a:p>
        </p:txBody>
      </p:sp>
      <p:sp>
        <p:nvSpPr>
          <p:cNvPr id="30724" name="Rectangle 2">
            <a:extLst>
              <a:ext uri="{FF2B5EF4-FFF2-40B4-BE49-F238E27FC236}">
                <a16:creationId xmlns:a16="http://schemas.microsoft.com/office/drawing/2014/main" xmlns="" id="{8FA22C5F-FC4E-454C-81A7-382291C9A990}"/>
              </a:ext>
            </a:extLst>
          </p:cNvPr>
          <p:cNvSpPr>
            <a:spLocks noGrp="1" noChangeArrowheads="1"/>
          </p:cNvSpPr>
          <p:nvPr>
            <p:ph type="title"/>
          </p:nvPr>
        </p:nvSpPr>
        <p:spPr/>
        <p:txBody>
          <a:bodyPr/>
          <a:lstStyle/>
          <a:p>
            <a:pPr eaLnBrk="1" hangingPunct="1"/>
            <a:r>
              <a:rPr lang="en-US" altLang="en-US"/>
              <a:t>Mô hình truyển tải tập tin 3 tầng</a:t>
            </a:r>
          </a:p>
        </p:txBody>
      </p:sp>
      <p:graphicFrame>
        <p:nvGraphicFramePr>
          <p:cNvPr id="125987" name="Group 35">
            <a:extLst>
              <a:ext uri="{FF2B5EF4-FFF2-40B4-BE49-F238E27FC236}">
                <a16:creationId xmlns:a16="http://schemas.microsoft.com/office/drawing/2014/main" xmlns="" id="{214A2073-0666-4FFD-9C50-8B22484F2A3D}"/>
              </a:ext>
            </a:extLst>
          </p:cNvPr>
          <p:cNvGraphicFramePr>
            <a:graphicFrameLocks noGrp="1"/>
          </p:cNvGraphicFramePr>
          <p:nvPr>
            <p:ph idx="1"/>
          </p:nvPr>
        </p:nvGraphicFramePr>
        <p:xfrm>
          <a:off x="1524000" y="1828800"/>
          <a:ext cx="6096000" cy="1387475"/>
        </p:xfrm>
        <a:graphic>
          <a:graphicData uri="http://schemas.openxmlformats.org/drawingml/2006/table">
            <a:tbl>
              <a:tblPr/>
              <a:tblGrid>
                <a:gridCol w="6096000">
                  <a:extLst>
                    <a:ext uri="{9D8B030D-6E8A-4147-A177-3AD203B41FA5}">
                      <a16:colId xmlns:a16="http://schemas.microsoft.com/office/drawing/2014/main" xmlns="" val="20000"/>
                    </a:ext>
                  </a:extLst>
                </a:gridCol>
              </a:tblGrid>
              <a:tr h="473075">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A : Tầng ứng dụng</a:t>
                      </a:r>
                    </a:p>
                  </a:txBody>
                  <a:tcPr anchor="ctr" horzOverflow="overflow">
                    <a:lnL cap="flat">
                      <a:noFill/>
                    </a:lnL>
                    <a:lnR cap="flat">
                      <a:noFill/>
                    </a:lnR>
                    <a:lnT cap="flat">
                      <a:noFill/>
                    </a:lnT>
                    <a:lnB>
                      <a:noFill/>
                    </a:lnB>
                    <a:lnTlToBr>
                      <a:noFill/>
                    </a:lnTlToBr>
                    <a:lnBlToTr>
                      <a:noFill/>
                    </a:lnBlToTr>
                    <a:solidFill>
                      <a:srgbClr val="00FFFF"/>
                    </a:solidFill>
                  </a:tcPr>
                </a:tc>
                <a:extLst>
                  <a:ext uri="{0D108BD9-81ED-4DB2-BD59-A6C34878D82A}">
                    <a16:rowId xmlns:a16="http://schemas.microsoft.com/office/drawing/2014/main" xmlns="" val="10000"/>
                  </a:ext>
                </a:extLst>
              </a:tr>
              <a:tr h="406400">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B :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Tầng</a:t>
                      </a: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quản</a:t>
                      </a: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lý</a:t>
                      </a: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thông</a:t>
                      </a: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điệp</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nchor="ctr" horzOverflow="overflow">
                    <a:lnL cap="flat">
                      <a:noFill/>
                    </a:lnL>
                    <a:lnR cap="flat">
                      <a:noFill/>
                    </a:lnR>
                    <a:lnT>
                      <a:noFill/>
                    </a:lnT>
                    <a:lnB>
                      <a:noFill/>
                    </a:lnB>
                    <a:lnTlToBr>
                      <a:noFill/>
                    </a:lnTlToBr>
                    <a:lnBlToTr>
                      <a:noFill/>
                    </a:lnBlToTr>
                    <a:solidFill>
                      <a:srgbClr val="00FF00"/>
                    </a:solidFill>
                  </a:tcPr>
                </a:tc>
                <a:extLst>
                  <a:ext uri="{0D108BD9-81ED-4DB2-BD59-A6C34878D82A}">
                    <a16:rowId xmlns:a16="http://schemas.microsoft.com/office/drawing/2014/main" xmlns="" val="10001"/>
                  </a:ext>
                </a:extLst>
              </a:tr>
              <a:tr h="339725">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C :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Tầng</a:t>
                      </a: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vật</a:t>
                      </a:r>
                      <a:r>
                        <a:rPr kumimoji="0" lang="en-US" altLang="en-US" sz="2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lý</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nchor="ctr" horzOverflow="overflow">
                    <a:lnL cap="flat">
                      <a:noFill/>
                    </a:lnL>
                    <a:lnR cap="flat">
                      <a:noFill/>
                    </a:lnR>
                    <a:lnT>
                      <a:noFill/>
                    </a:lnT>
                    <a:lnB cap="flat">
                      <a:noFill/>
                    </a:lnB>
                    <a:lnTlToBr>
                      <a:noFill/>
                    </a:lnTlToBr>
                    <a:lnBlToTr>
                      <a:noFill/>
                    </a:lnBlToTr>
                    <a:solidFill>
                      <a:srgbClr val="FF0000"/>
                    </a:solidFill>
                  </a:tcPr>
                </a:tc>
                <a:extLst>
                  <a:ext uri="{0D108BD9-81ED-4DB2-BD59-A6C34878D82A}">
                    <a16:rowId xmlns:a16="http://schemas.microsoft.com/office/drawing/2014/main" xmlns="" val="10002"/>
                  </a:ext>
                </a:extLst>
              </a:tr>
            </a:tbl>
          </a:graphicData>
        </a:graphic>
      </p:graphicFrame>
      <p:pic>
        <p:nvPicPr>
          <p:cNvPr id="30729" name="Picture 34">
            <a:extLst>
              <a:ext uri="{FF2B5EF4-FFF2-40B4-BE49-F238E27FC236}">
                <a16:creationId xmlns:a16="http://schemas.microsoft.com/office/drawing/2014/main" xmlns="" id="{AD833187-8589-48F8-8ECB-C6D2B6594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21113"/>
            <a:ext cx="83820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804017-8111-438E-ADEB-5D90C90D50B9}"/>
              </a:ext>
            </a:extLst>
          </p:cNvPr>
          <p:cNvSpPr>
            <a:spLocks noGrp="1"/>
          </p:cNvSpPr>
          <p:nvPr>
            <p:ph type="title"/>
          </p:nvPr>
        </p:nvSpPr>
        <p:spPr>
          <a:xfrm>
            <a:off x="762000" y="533400"/>
            <a:ext cx="7696200" cy="762000"/>
          </a:xfrm>
        </p:spPr>
        <p:txBody>
          <a:bodyPr/>
          <a:lstStyle/>
          <a:p>
            <a:r>
              <a:rPr lang="en-US" dirty="0"/>
              <a:t>BỘ </a:t>
            </a:r>
            <a:r>
              <a:rPr lang="en-US" dirty="0" smtClean="0"/>
              <a:t>GIAO </a:t>
            </a:r>
            <a:r>
              <a:rPr lang="en-US" dirty="0"/>
              <a:t>THỨC TCP/IP</a:t>
            </a:r>
          </a:p>
        </p:txBody>
      </p:sp>
      <p:sp>
        <p:nvSpPr>
          <p:cNvPr id="4" name="Footer Placeholder 3">
            <a:extLst>
              <a:ext uri="{FF2B5EF4-FFF2-40B4-BE49-F238E27FC236}">
                <a16:creationId xmlns:a16="http://schemas.microsoft.com/office/drawing/2014/main" xmlns="" id="{746DB9B7-456D-43EE-B71D-45C3C3911EC7}"/>
              </a:ext>
            </a:extLst>
          </p:cNvPr>
          <p:cNvSpPr>
            <a:spLocks noGrp="1"/>
          </p:cNvSpPr>
          <p:nvPr>
            <p:ph type="ftr" sz="quarter" idx="11"/>
          </p:nvPr>
        </p:nvSpPr>
        <p:spPr/>
        <p:txBody>
          <a:bodyPr/>
          <a:lstStyle/>
          <a:p>
            <a:pPr>
              <a:defRPr/>
            </a:pPr>
            <a:r>
              <a:rPr lang="en-US" altLang="en-US"/>
              <a:t>Trung tâm TT &amp; QTM – Lưu Trùng Dương</a:t>
            </a:r>
          </a:p>
        </p:txBody>
      </p:sp>
      <p:sp>
        <p:nvSpPr>
          <p:cNvPr id="5" name="Slide Number Placeholder 4">
            <a:extLst>
              <a:ext uri="{FF2B5EF4-FFF2-40B4-BE49-F238E27FC236}">
                <a16:creationId xmlns:a16="http://schemas.microsoft.com/office/drawing/2014/main" xmlns="" id="{14E482E1-FF7B-4674-B531-7ED9608751F1}"/>
              </a:ext>
            </a:extLst>
          </p:cNvPr>
          <p:cNvSpPr>
            <a:spLocks noGrp="1"/>
          </p:cNvSpPr>
          <p:nvPr>
            <p:ph type="sldNum" sz="quarter" idx="12"/>
          </p:nvPr>
        </p:nvSpPr>
        <p:spPr/>
        <p:txBody>
          <a:bodyPr/>
          <a:lstStyle/>
          <a:p>
            <a:pPr>
              <a:defRPr/>
            </a:pPr>
            <a:fld id="{6BBE210F-0916-405A-828F-30F3557D0D54}" type="slidenum">
              <a:rPr lang="en-US" altLang="en-US" smtClean="0"/>
              <a:pPr>
                <a:defRPr/>
              </a:pPr>
              <a:t>29</a:t>
            </a:fld>
            <a:endParaRPr lang="en-US" altLang="en-US"/>
          </a:p>
        </p:txBody>
      </p:sp>
      <p:pic>
        <p:nvPicPr>
          <p:cNvPr id="7" name="Picture 6">
            <a:extLst>
              <a:ext uri="{FF2B5EF4-FFF2-40B4-BE49-F238E27FC236}">
                <a16:creationId xmlns:a16="http://schemas.microsoft.com/office/drawing/2014/main" xmlns="" id="{7D188D7D-A65F-4EF8-9F3F-E9F624EA0943}"/>
              </a:ext>
            </a:extLst>
          </p:cNvPr>
          <p:cNvPicPr>
            <a:picLocks noChangeAspect="1"/>
          </p:cNvPicPr>
          <p:nvPr/>
        </p:nvPicPr>
        <p:blipFill>
          <a:blip r:embed="rId2"/>
          <a:stretch>
            <a:fillRect/>
          </a:stretch>
        </p:blipFill>
        <p:spPr>
          <a:xfrm>
            <a:off x="304800" y="1447800"/>
            <a:ext cx="8627561" cy="5410200"/>
          </a:xfrm>
          <a:prstGeom prst="rect">
            <a:avLst/>
          </a:prstGeom>
        </p:spPr>
      </p:pic>
    </p:spTree>
    <p:extLst>
      <p:ext uri="{BB962C8B-B14F-4D97-AF65-F5344CB8AC3E}">
        <p14:creationId xmlns:p14="http://schemas.microsoft.com/office/powerpoint/2010/main" val="228589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xmlns="" id="{1974E01D-42E7-4C17-82AD-C9BB7041C058}"/>
              </a:ext>
            </a:extLst>
          </p:cNvPr>
          <p:cNvSpPr>
            <a:spLocks noGrp="1" noChangeArrowheads="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ECE01A7B-57FF-4530-98B5-E0598C173D16}" type="slidenum">
              <a:rPr lang="en-US" altLang="en-US" sz="1400" smtClean="0"/>
              <a:pPr>
                <a:spcBef>
                  <a:spcPct val="0"/>
                </a:spcBef>
                <a:buClrTx/>
                <a:buSzTx/>
                <a:buFontTx/>
                <a:buNone/>
              </a:pPr>
              <a:t>3</a:t>
            </a:fld>
            <a:endParaRPr lang="en-US" altLang="en-US" sz="1400"/>
          </a:p>
        </p:txBody>
      </p:sp>
      <p:sp>
        <p:nvSpPr>
          <p:cNvPr id="6147" name="Rectangle 4">
            <a:extLst>
              <a:ext uri="{FF2B5EF4-FFF2-40B4-BE49-F238E27FC236}">
                <a16:creationId xmlns:a16="http://schemas.microsoft.com/office/drawing/2014/main" xmlns="" id="{4CDAB1C3-829B-4431-AD28-E8F29F6C6AD4}"/>
              </a:ext>
            </a:extLst>
          </p:cNvPr>
          <p:cNvSpPr>
            <a:spLocks noGrp="1" noChangeArrowheads="1"/>
          </p:cNvSpPr>
          <p:nvPr>
            <p:ph type="ctrTitle"/>
          </p:nvPr>
        </p:nvSpPr>
        <p:spPr>
          <a:xfrm>
            <a:off x="1524000" y="3581400"/>
            <a:ext cx="5943600" cy="1885950"/>
          </a:xfrm>
        </p:spPr>
        <p:txBody>
          <a:bodyPr/>
          <a:lstStyle/>
          <a:p>
            <a:pPr eaLnBrk="1" hangingPunct="1"/>
            <a:r>
              <a:rPr lang="en-US" altLang="en-US" sz="3600">
                <a:solidFill>
                  <a:srgbClr val="FF3300"/>
                </a:solidFill>
              </a:rPr>
              <a:t>Phân loại mạng</a:t>
            </a:r>
          </a:p>
        </p:txBody>
      </p:sp>
      <p:sp>
        <p:nvSpPr>
          <p:cNvPr id="6148" name="Rectangle 7">
            <a:extLst>
              <a:ext uri="{FF2B5EF4-FFF2-40B4-BE49-F238E27FC236}">
                <a16:creationId xmlns:a16="http://schemas.microsoft.com/office/drawing/2014/main" xmlns="" id="{34726D8C-BA40-45C4-9C1F-CEE485AD52E2}"/>
              </a:ext>
            </a:extLst>
          </p:cNvPr>
          <p:cNvSpPr>
            <a:spLocks noChangeArrowheads="1"/>
          </p:cNvSpPr>
          <p:nvPr/>
        </p:nvSpPr>
        <p:spPr bwMode="auto">
          <a:xfrm>
            <a:off x="838200" y="685800"/>
            <a:ext cx="77724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4100" b="1">
                <a:solidFill>
                  <a:schemeClr val="tx2"/>
                </a:solidFill>
                <a:latin typeface="Tahoma" panose="020B0604030504040204" pitchFamily="34" charset="0"/>
              </a:rPr>
              <a:t> Các thành phần của mạng máy tính</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a:extLst>
              <a:ext uri="{FF2B5EF4-FFF2-40B4-BE49-F238E27FC236}">
                <a16:creationId xmlns:a16="http://schemas.microsoft.com/office/drawing/2014/main" xmlns="" id="{DFE9CA04-4C75-4C73-B930-9C2B710A5CD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31747" name="Slide Number Placeholder 5">
            <a:extLst>
              <a:ext uri="{FF2B5EF4-FFF2-40B4-BE49-F238E27FC236}">
                <a16:creationId xmlns:a16="http://schemas.microsoft.com/office/drawing/2014/main" xmlns="" id="{0D361DED-70F9-4EC5-9393-E6CCBC44A34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4DFD9677-C4AA-4B24-AE85-1D11D15B2C67}" type="slidenum">
              <a:rPr lang="en-US" altLang="en-US" sz="1400" smtClean="0"/>
              <a:pPr>
                <a:spcBef>
                  <a:spcPct val="0"/>
                </a:spcBef>
                <a:buClrTx/>
                <a:buSzTx/>
                <a:buFontTx/>
                <a:buNone/>
              </a:pPr>
              <a:t>30</a:t>
            </a:fld>
            <a:endParaRPr lang="en-US" altLang="en-US" sz="1400"/>
          </a:p>
        </p:txBody>
      </p:sp>
      <p:sp>
        <p:nvSpPr>
          <p:cNvPr id="31748" name="Rectangle 2">
            <a:extLst>
              <a:ext uri="{FF2B5EF4-FFF2-40B4-BE49-F238E27FC236}">
                <a16:creationId xmlns:a16="http://schemas.microsoft.com/office/drawing/2014/main" xmlns="" id="{11AD89E5-B9C7-4216-91E3-0BED87A9054A}"/>
              </a:ext>
            </a:extLst>
          </p:cNvPr>
          <p:cNvSpPr>
            <a:spLocks noGrp="1" noChangeArrowheads="1"/>
          </p:cNvSpPr>
          <p:nvPr>
            <p:ph type="title"/>
          </p:nvPr>
        </p:nvSpPr>
        <p:spPr/>
        <p:txBody>
          <a:bodyPr/>
          <a:lstStyle/>
          <a:p>
            <a:pPr eaLnBrk="1" hangingPunct="1"/>
            <a:r>
              <a:rPr lang="en-US" altLang="en-US"/>
              <a:t>Dịch vụ mạng</a:t>
            </a:r>
          </a:p>
        </p:txBody>
      </p:sp>
      <p:sp>
        <p:nvSpPr>
          <p:cNvPr id="31749" name="Rectangle 3">
            <a:extLst>
              <a:ext uri="{FF2B5EF4-FFF2-40B4-BE49-F238E27FC236}">
                <a16:creationId xmlns:a16="http://schemas.microsoft.com/office/drawing/2014/main" xmlns="" id="{E73158B6-669E-4EB9-8C7C-AA6BA709F700}"/>
              </a:ext>
            </a:extLst>
          </p:cNvPr>
          <p:cNvSpPr>
            <a:spLocks noGrp="1" noChangeArrowheads="1"/>
          </p:cNvSpPr>
          <p:nvPr>
            <p:ph type="body" idx="1"/>
          </p:nvPr>
        </p:nvSpPr>
        <p:spPr>
          <a:xfrm>
            <a:off x="381000" y="1752600"/>
            <a:ext cx="8382000" cy="4495800"/>
          </a:xfrm>
        </p:spPr>
        <p:txBody>
          <a:bodyPr/>
          <a:lstStyle/>
          <a:p>
            <a:pPr algn="just" eaLnBrk="1" hangingPunct="1">
              <a:lnSpc>
                <a:spcPct val="90000"/>
              </a:lnSpc>
            </a:pPr>
            <a:r>
              <a:rPr lang="en-US" altLang="en-US" sz="2400"/>
              <a:t>Dịch vụ định hướng nối kết (Connection-oriented): </a:t>
            </a:r>
          </a:p>
          <a:p>
            <a:pPr lvl="1" algn="just" eaLnBrk="1" hangingPunct="1">
              <a:lnSpc>
                <a:spcPct val="90000"/>
              </a:lnSpc>
            </a:pPr>
            <a:r>
              <a:rPr lang="en-US" altLang="en-US" sz="2400"/>
              <a:t>Vận hành theo mô hình của hệ thống điện thoại. </a:t>
            </a:r>
          </a:p>
          <a:p>
            <a:pPr lvl="1" algn="just" eaLnBrk="1" hangingPunct="1">
              <a:lnSpc>
                <a:spcPct val="90000"/>
              </a:lnSpc>
            </a:pPr>
            <a:r>
              <a:rPr lang="en-US" altLang="en-US" sz="2400"/>
              <a:t>Trước khi trao đổi thông tin 02 bên phải tiến hành thiết lập nối kết</a:t>
            </a:r>
          </a:p>
          <a:p>
            <a:pPr lvl="1" algn="just" eaLnBrk="1" hangingPunct="1">
              <a:lnSpc>
                <a:spcPct val="90000"/>
              </a:lnSpc>
            </a:pPr>
            <a:r>
              <a:rPr lang="en-US" altLang="en-US" sz="2400"/>
              <a:t>Sau khi trao đổi dữ liệu song 02 bên phải tiến hành ngắt kết nối.</a:t>
            </a:r>
          </a:p>
          <a:p>
            <a:pPr algn="just" eaLnBrk="1" hangingPunct="1">
              <a:lnSpc>
                <a:spcPct val="90000"/>
              </a:lnSpc>
            </a:pPr>
            <a:r>
              <a:rPr lang="en-US" altLang="en-US" sz="2400"/>
              <a:t>Dịch vụ không nối kết (Connectionless): </a:t>
            </a:r>
          </a:p>
          <a:p>
            <a:pPr lvl="1" algn="just" eaLnBrk="1" hangingPunct="1">
              <a:lnSpc>
                <a:spcPct val="90000"/>
              </a:lnSpc>
            </a:pPr>
            <a:r>
              <a:rPr lang="en-US" altLang="en-US" sz="2400"/>
              <a:t>Vận hành theo mô hình thư tín. </a:t>
            </a:r>
          </a:p>
          <a:p>
            <a:pPr lvl="1" algn="just" eaLnBrk="1" hangingPunct="1">
              <a:lnSpc>
                <a:spcPct val="90000"/>
              </a:lnSpc>
            </a:pPr>
            <a:r>
              <a:rPr lang="en-US" altLang="en-US" sz="2400"/>
              <a:t>Dữ liệu trước khi được truyền đi được vào trong những gói tin (Packets)</a:t>
            </a:r>
          </a:p>
          <a:p>
            <a:pPr lvl="1" algn="just" eaLnBrk="1" hangingPunct="1">
              <a:lnSpc>
                <a:spcPct val="90000"/>
              </a:lnSpc>
            </a:pPr>
            <a:r>
              <a:rPr lang="en-US" altLang="en-US" sz="2400"/>
              <a:t>Trên các gói tin có thông tin về địa chỉ người gởi và địa chỉ người nhận.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a:extLst>
              <a:ext uri="{FF2B5EF4-FFF2-40B4-BE49-F238E27FC236}">
                <a16:creationId xmlns:a16="http://schemas.microsoft.com/office/drawing/2014/main" xmlns="" id="{AB8322CF-EB81-43AC-A2DF-FF01044D51F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32771" name="Slide Number Placeholder 5">
            <a:extLst>
              <a:ext uri="{FF2B5EF4-FFF2-40B4-BE49-F238E27FC236}">
                <a16:creationId xmlns:a16="http://schemas.microsoft.com/office/drawing/2014/main" xmlns="" id="{87C7EBC3-9E38-47C8-8DDE-22402CAD275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3DFC2D7F-E44E-43C4-BF80-91699F25F3BB}" type="slidenum">
              <a:rPr lang="en-US" altLang="en-US" sz="1400" smtClean="0"/>
              <a:pPr>
                <a:spcBef>
                  <a:spcPct val="0"/>
                </a:spcBef>
                <a:buClrTx/>
                <a:buSzTx/>
                <a:buFontTx/>
                <a:buNone/>
              </a:pPr>
              <a:t>31</a:t>
            </a:fld>
            <a:endParaRPr lang="en-US" altLang="en-US" sz="1400"/>
          </a:p>
        </p:txBody>
      </p:sp>
      <p:sp>
        <p:nvSpPr>
          <p:cNvPr id="32772" name="Rectangle 2">
            <a:extLst>
              <a:ext uri="{FF2B5EF4-FFF2-40B4-BE49-F238E27FC236}">
                <a16:creationId xmlns:a16="http://schemas.microsoft.com/office/drawing/2014/main" xmlns="" id="{C6BCCE4C-BD3B-45F1-A49B-D617FCF21627}"/>
              </a:ext>
            </a:extLst>
          </p:cNvPr>
          <p:cNvSpPr>
            <a:spLocks noGrp="1" noChangeArrowheads="1"/>
          </p:cNvSpPr>
          <p:nvPr>
            <p:ph type="title"/>
          </p:nvPr>
        </p:nvSpPr>
        <p:spPr/>
        <p:txBody>
          <a:bodyPr/>
          <a:lstStyle/>
          <a:p>
            <a:pPr eaLnBrk="1" hangingPunct="1"/>
            <a:r>
              <a:rPr lang="en-US" altLang="en-US"/>
              <a:t>Các phép toán của dịch vụ</a:t>
            </a:r>
          </a:p>
        </p:txBody>
      </p:sp>
      <p:graphicFrame>
        <p:nvGraphicFramePr>
          <p:cNvPr id="131163" name="Group 91">
            <a:extLst>
              <a:ext uri="{FF2B5EF4-FFF2-40B4-BE49-F238E27FC236}">
                <a16:creationId xmlns:a16="http://schemas.microsoft.com/office/drawing/2014/main" xmlns="" id="{471489B3-358C-48E5-8587-ED3326D1DE84}"/>
              </a:ext>
            </a:extLst>
          </p:cNvPr>
          <p:cNvGraphicFramePr>
            <a:graphicFrameLocks noGrp="1"/>
          </p:cNvGraphicFramePr>
          <p:nvPr>
            <p:ph idx="1"/>
          </p:nvPr>
        </p:nvGraphicFramePr>
        <p:xfrm>
          <a:off x="381000" y="3276600"/>
          <a:ext cx="8382000" cy="2813050"/>
        </p:xfrm>
        <a:graphic>
          <a:graphicData uri="http://schemas.openxmlformats.org/drawingml/2006/table">
            <a:tbl>
              <a:tblPr/>
              <a:tblGrid>
                <a:gridCol w="2159000">
                  <a:extLst>
                    <a:ext uri="{9D8B030D-6E8A-4147-A177-3AD203B41FA5}">
                      <a16:colId xmlns:a16="http://schemas.microsoft.com/office/drawing/2014/main" xmlns="" val="20000"/>
                    </a:ext>
                  </a:extLst>
                </a:gridCol>
                <a:gridCol w="6223000">
                  <a:extLst>
                    <a:ext uri="{9D8B030D-6E8A-4147-A177-3AD203B41FA5}">
                      <a16:colId xmlns:a16="http://schemas.microsoft.com/office/drawing/2014/main" xmlns="" val="20001"/>
                    </a:ext>
                  </a:extLst>
                </a:gridCol>
              </a:tblGrid>
              <a:tr h="44291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Hàm</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bản</a:t>
                      </a:r>
                      <a:endParaRPr kumimoji="0" lang="en-US" altLang="en-US" sz="2400" b="1"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Chức năng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4291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LISTEN</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chờ</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gởi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đến</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44500">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Yêu cầu thiết lập nối kết với bên muốn giao tiếp</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4291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RECIEVE</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Chờ</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thông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điệp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gởi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đến</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4291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SEND</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Gởi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thông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điệp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sang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bên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kia</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27050">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DISCONNECT</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Kết thúc một nối kết</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2796" name="Text Box 90">
            <a:extLst>
              <a:ext uri="{FF2B5EF4-FFF2-40B4-BE49-F238E27FC236}">
                <a16:creationId xmlns:a16="http://schemas.microsoft.com/office/drawing/2014/main" xmlns="" id="{98B65068-CCCF-4119-B155-397FD0FFCB09}"/>
              </a:ext>
            </a:extLst>
          </p:cNvPr>
          <p:cNvSpPr txBox="1">
            <a:spLocks noChangeArrowheads="1"/>
          </p:cNvSpPr>
          <p:nvPr/>
        </p:nvSpPr>
        <p:spPr bwMode="auto">
          <a:xfrm>
            <a:off x="457200" y="1752600"/>
            <a:ext cx="83058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just">
              <a:spcBef>
                <a:spcPct val="50000"/>
              </a:spcBef>
              <a:buClrTx/>
              <a:buSzTx/>
              <a:buFontTx/>
              <a:buChar char="•"/>
            </a:pPr>
            <a:r>
              <a:rPr lang="en-US" altLang="en-US" sz="2000"/>
              <a:t> Một dịch vụ mạng được mô tả bằng một tập các hàm cơ bản (tác vụ) sẵn có cho các khách hàng sử dụng</a:t>
            </a:r>
          </a:p>
          <a:p>
            <a:pPr algn="just">
              <a:spcBef>
                <a:spcPct val="50000"/>
              </a:spcBef>
              <a:buClrTx/>
              <a:buSzTx/>
              <a:buFontTx/>
              <a:buChar char="•"/>
            </a:pPr>
            <a:r>
              <a:rPr lang="en-US" altLang="en-US" sz="2000"/>
              <a:t> Một số hàm cơ bản thường có cho một dịch vụ định hướng kết nối như sau: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a:extLst>
              <a:ext uri="{FF2B5EF4-FFF2-40B4-BE49-F238E27FC236}">
                <a16:creationId xmlns:a16="http://schemas.microsoft.com/office/drawing/2014/main" xmlns="" id="{A7A00E5B-CE4B-407B-8090-3772FB72785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33795" name="Slide Number Placeholder 5">
            <a:extLst>
              <a:ext uri="{FF2B5EF4-FFF2-40B4-BE49-F238E27FC236}">
                <a16:creationId xmlns:a16="http://schemas.microsoft.com/office/drawing/2014/main" xmlns="" id="{51522CE1-D419-4BF1-AA53-507E0273A2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CDE4F31D-D339-456B-BD88-5744FF619929}" type="slidenum">
              <a:rPr lang="en-US" altLang="en-US" sz="1400" smtClean="0"/>
              <a:pPr>
                <a:spcBef>
                  <a:spcPct val="0"/>
                </a:spcBef>
                <a:buClrTx/>
                <a:buSzTx/>
                <a:buFontTx/>
                <a:buNone/>
              </a:pPr>
              <a:t>32</a:t>
            </a:fld>
            <a:endParaRPr lang="en-US" altLang="en-US" sz="1400"/>
          </a:p>
        </p:txBody>
      </p:sp>
      <p:sp>
        <p:nvSpPr>
          <p:cNvPr id="33796" name="Rectangle 2">
            <a:extLst>
              <a:ext uri="{FF2B5EF4-FFF2-40B4-BE49-F238E27FC236}">
                <a16:creationId xmlns:a16="http://schemas.microsoft.com/office/drawing/2014/main" xmlns="" id="{009C0EDB-B0BD-4781-BA56-473718657AAD}"/>
              </a:ext>
            </a:extLst>
          </p:cNvPr>
          <p:cNvSpPr>
            <a:spLocks noGrp="1" noChangeArrowheads="1"/>
          </p:cNvSpPr>
          <p:nvPr>
            <p:ph type="title"/>
          </p:nvPr>
        </p:nvSpPr>
        <p:spPr/>
        <p:txBody>
          <a:bodyPr/>
          <a:lstStyle/>
          <a:p>
            <a:pPr eaLnBrk="1" hangingPunct="1"/>
            <a:r>
              <a:rPr lang="en-US" altLang="en-US"/>
              <a:t>Các phép toán của dịch vụ</a:t>
            </a:r>
          </a:p>
        </p:txBody>
      </p:sp>
      <p:graphicFrame>
        <p:nvGraphicFramePr>
          <p:cNvPr id="134228" name="Group 84">
            <a:extLst>
              <a:ext uri="{FF2B5EF4-FFF2-40B4-BE49-F238E27FC236}">
                <a16:creationId xmlns:a16="http://schemas.microsoft.com/office/drawing/2014/main" xmlns="" id="{2B35BB21-55E2-455C-8845-C89B066F2BAE}"/>
              </a:ext>
            </a:extLst>
          </p:cNvPr>
          <p:cNvGraphicFramePr>
            <a:graphicFrameLocks noGrp="1"/>
          </p:cNvGraphicFramePr>
          <p:nvPr>
            <p:ph idx="1"/>
          </p:nvPr>
        </p:nvGraphicFramePr>
        <p:xfrm>
          <a:off x="2819400" y="1905000"/>
          <a:ext cx="5638800" cy="2194080"/>
        </p:xfrm>
        <a:graphic>
          <a:graphicData uri="http://schemas.openxmlformats.org/drawingml/2006/table">
            <a:tbl>
              <a:tblPr/>
              <a:tblGrid>
                <a:gridCol w="2724150">
                  <a:extLst>
                    <a:ext uri="{9D8B030D-6E8A-4147-A177-3AD203B41FA5}">
                      <a16:colId xmlns:a16="http://schemas.microsoft.com/office/drawing/2014/main" xmlns="" val="20000"/>
                    </a:ext>
                  </a:extLst>
                </a:gridCol>
                <a:gridCol w="2914650">
                  <a:extLst>
                    <a:ext uri="{9D8B030D-6E8A-4147-A177-3AD203B41FA5}">
                      <a16:colId xmlns:a16="http://schemas.microsoft.com/office/drawing/2014/main" xmlns="" val="20001"/>
                    </a:ext>
                  </a:extLst>
                </a:gridCol>
              </a:tblGrid>
              <a:tr h="365654">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Server</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Client</a:t>
                      </a:r>
                      <a:endParaRPr kumimoji="0" lang="en-US" altLang="en-US" sz="1800" b="0" i="0" u="none" strike="noStrike" cap="none" normalizeH="0" baseline="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65654">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LISTEN</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spcBef>
                          <a:spcPct val="20000"/>
                        </a:spcBef>
                        <a:buClr>
                          <a:schemeClr val="accent1"/>
                        </a:buClr>
                        <a:buSzPct val="150000"/>
                        <a:defRPr sz="2200">
                          <a:solidFill>
                            <a:schemeClr val="tx1"/>
                          </a:solidFill>
                          <a:latin typeface="Arial" panose="020B0604020202020204" pitchFamily="34" charset="0"/>
                        </a:defRPr>
                      </a:lvl2pPr>
                      <a:lvl3pPr>
                        <a:spcBef>
                          <a:spcPct val="20000"/>
                        </a:spcBef>
                        <a:buClr>
                          <a:schemeClr val="tx1"/>
                        </a:buClr>
                        <a:buSzPct val="150000"/>
                        <a:defRPr sz="2000">
                          <a:solidFill>
                            <a:schemeClr val="tx1"/>
                          </a:solidFill>
                          <a:latin typeface="Arial" panose="020B0604020202020204" pitchFamily="34" charset="0"/>
                        </a:defRPr>
                      </a:lvl3pPr>
                      <a:lvl4pPr>
                        <a:spcBef>
                          <a:spcPct val="20000"/>
                        </a:spcBef>
                        <a:buClr>
                          <a:schemeClr val="tx2"/>
                        </a:buClr>
                        <a:buSzPct val="150000"/>
                        <a:defRPr>
                          <a:solidFill>
                            <a:schemeClr val="tx1"/>
                          </a:solidFill>
                          <a:latin typeface="Arial" panose="020B0604020202020204" pitchFamily="34" charset="0"/>
                        </a:defRPr>
                      </a:lvl4pPr>
                      <a:lvl5pPr>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5654">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spcBef>
                          <a:spcPct val="20000"/>
                        </a:spcBef>
                        <a:buClr>
                          <a:schemeClr val="accent1"/>
                        </a:buClr>
                        <a:buSzPct val="150000"/>
                        <a:defRPr sz="2200">
                          <a:solidFill>
                            <a:schemeClr val="tx1"/>
                          </a:solidFill>
                          <a:latin typeface="Arial" panose="020B0604020202020204" pitchFamily="34" charset="0"/>
                        </a:defRPr>
                      </a:lvl2pPr>
                      <a:lvl3pPr>
                        <a:spcBef>
                          <a:spcPct val="20000"/>
                        </a:spcBef>
                        <a:buClr>
                          <a:schemeClr val="tx1"/>
                        </a:buClr>
                        <a:buSzPct val="150000"/>
                        <a:defRPr sz="2000">
                          <a:solidFill>
                            <a:schemeClr val="tx1"/>
                          </a:solidFill>
                          <a:latin typeface="Arial" panose="020B0604020202020204" pitchFamily="34" charset="0"/>
                        </a:defRPr>
                      </a:lvl3pPr>
                      <a:lvl4pPr>
                        <a:spcBef>
                          <a:spcPct val="20000"/>
                        </a:spcBef>
                        <a:buClr>
                          <a:schemeClr val="tx2"/>
                        </a:buClr>
                        <a:buSzPct val="150000"/>
                        <a:defRPr>
                          <a:solidFill>
                            <a:schemeClr val="tx1"/>
                          </a:solidFill>
                          <a:latin typeface="Arial" panose="020B0604020202020204" pitchFamily="34" charset="0"/>
                        </a:defRPr>
                      </a:lvl4pPr>
                      <a:lvl5pPr>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CONNECT</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65654">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RECIEVE</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SEND</a:t>
                      </a:r>
                      <a:endParaRPr kumimoji="0" lang="en-US" altLang="en-US" sz="1800" b="0" i="0" u="none" strike="noStrike" cap="none" normalizeH="0" baseline="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5654">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SEND</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RECIEVE</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65654">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DISCONNECT</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DISCONNECT</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pic>
        <p:nvPicPr>
          <p:cNvPr id="33820" name="Picture 83">
            <a:extLst>
              <a:ext uri="{FF2B5EF4-FFF2-40B4-BE49-F238E27FC236}">
                <a16:creationId xmlns:a16="http://schemas.microsoft.com/office/drawing/2014/main" xmlns="" id="{7987FA64-5BB4-4EE3-AC40-65843928B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267200"/>
            <a:ext cx="61722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1" name="Text Box 85">
            <a:extLst>
              <a:ext uri="{FF2B5EF4-FFF2-40B4-BE49-F238E27FC236}">
                <a16:creationId xmlns:a16="http://schemas.microsoft.com/office/drawing/2014/main" xmlns="" id="{F3E2163A-2C59-470A-B1CD-4562DA59BCB2}"/>
              </a:ext>
            </a:extLst>
          </p:cNvPr>
          <p:cNvSpPr txBox="1">
            <a:spLocks noChangeArrowheads="1"/>
          </p:cNvSpPr>
          <p:nvPr/>
        </p:nvSpPr>
        <p:spPr bwMode="auto">
          <a:xfrm>
            <a:off x="228600" y="1981200"/>
            <a:ext cx="2514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just">
              <a:spcBef>
                <a:spcPct val="50000"/>
              </a:spcBef>
              <a:buClrTx/>
              <a:buSzTx/>
              <a:buFontTx/>
              <a:buChar char="•"/>
            </a:pPr>
            <a:r>
              <a:rPr lang="en-US" altLang="en-US" sz="2400"/>
              <a:t> Ví dụ về quá trình trao đổi thông tin giữ Client và Server sử dụng các hàm cơ sở</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a:extLst>
              <a:ext uri="{FF2B5EF4-FFF2-40B4-BE49-F238E27FC236}">
                <a16:creationId xmlns:a16="http://schemas.microsoft.com/office/drawing/2014/main" xmlns="" id="{A6C5BA2F-A21B-44D3-8A78-971C3359D1B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34819" name="Slide Number Placeholder 4">
            <a:extLst>
              <a:ext uri="{FF2B5EF4-FFF2-40B4-BE49-F238E27FC236}">
                <a16:creationId xmlns:a16="http://schemas.microsoft.com/office/drawing/2014/main" xmlns="" id="{7C0A9C61-921C-42FE-96A4-DC894E9CC14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8CB66FBC-566D-428D-90F0-7FEF53F9E0E5}" type="slidenum">
              <a:rPr lang="en-US" altLang="en-US" sz="1400" smtClean="0"/>
              <a:pPr>
                <a:spcBef>
                  <a:spcPct val="0"/>
                </a:spcBef>
                <a:buClrTx/>
                <a:buSzTx/>
                <a:buFontTx/>
                <a:buNone/>
              </a:pPr>
              <a:t>33</a:t>
            </a:fld>
            <a:endParaRPr lang="en-US" altLang="en-US" sz="1400"/>
          </a:p>
        </p:txBody>
      </p:sp>
      <p:sp>
        <p:nvSpPr>
          <p:cNvPr id="34820" name="Rectangle 4">
            <a:extLst>
              <a:ext uri="{FF2B5EF4-FFF2-40B4-BE49-F238E27FC236}">
                <a16:creationId xmlns:a16="http://schemas.microsoft.com/office/drawing/2014/main" xmlns="" id="{19420810-9F19-4D7F-ABA2-0E04A8797307}"/>
              </a:ext>
            </a:extLst>
          </p:cNvPr>
          <p:cNvSpPr>
            <a:spLocks noGrp="1" noChangeArrowheads="1"/>
          </p:cNvSpPr>
          <p:nvPr>
            <p:ph type="title"/>
          </p:nvPr>
        </p:nvSpPr>
        <p:spPr/>
        <p:txBody>
          <a:bodyPr/>
          <a:lstStyle/>
          <a:p>
            <a:pPr eaLnBrk="1" hangingPunct="1"/>
            <a:r>
              <a:rPr lang="en-US" altLang="en-US"/>
              <a:t>Sự khác biệt giữa Dịch vụ &amp; Giao thức</a:t>
            </a:r>
          </a:p>
        </p:txBody>
      </p:sp>
      <p:pic>
        <p:nvPicPr>
          <p:cNvPr id="34821" name="Picture 5">
            <a:extLst>
              <a:ext uri="{FF2B5EF4-FFF2-40B4-BE49-F238E27FC236}">
                <a16:creationId xmlns:a16="http://schemas.microsoft.com/office/drawing/2014/main" xmlns="" id="{8D9ABB7C-B10E-4115-B291-F23C1C58E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6858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6">
            <a:extLst>
              <a:ext uri="{FF2B5EF4-FFF2-40B4-BE49-F238E27FC236}">
                <a16:creationId xmlns:a16="http://schemas.microsoft.com/office/drawing/2014/main" xmlns="" id="{66EAD141-A461-4A64-B11D-497035AFDD62}"/>
              </a:ext>
            </a:extLst>
          </p:cNvPr>
          <p:cNvSpPr txBox="1">
            <a:spLocks noChangeArrowheads="1"/>
          </p:cNvSpPr>
          <p:nvPr/>
        </p:nvSpPr>
        <p:spPr bwMode="auto">
          <a:xfrm>
            <a:off x="381000" y="4038600"/>
            <a:ext cx="8458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lgn="just">
              <a:spcBef>
                <a:spcPct val="50000"/>
              </a:spcBef>
              <a:buClrTx/>
              <a:buSzTx/>
              <a:buFontTx/>
              <a:buChar char="•"/>
            </a:pPr>
            <a:r>
              <a:rPr lang="en-US" altLang="en-US" sz="2000" b="1"/>
              <a:t> Dịch vụ:</a:t>
            </a:r>
            <a:r>
              <a:rPr lang="en-US" altLang="en-US" sz="2000"/>
              <a:t> là các thủ tục (phép toán) mà một tầng cung cấp cho tầng phía trên của nó.</a:t>
            </a:r>
          </a:p>
          <a:p>
            <a:pPr algn="just">
              <a:spcBef>
                <a:spcPct val="50000"/>
              </a:spcBef>
              <a:buClrTx/>
              <a:buSzTx/>
              <a:buFontTx/>
              <a:buChar char="•"/>
            </a:pPr>
            <a:r>
              <a:rPr lang="en-US" altLang="en-US" sz="2000" b="1"/>
              <a:t> Giao thức:</a:t>
            </a:r>
            <a:r>
              <a:rPr lang="en-US" altLang="en-US" sz="2000"/>
              <a:t> Tập hợp các qui tắc mô tả khuôn dạng, ý nghĩa của các gói tin được trao đổi bởi hai thực thể.</a:t>
            </a:r>
          </a:p>
          <a:p>
            <a:pPr algn="just">
              <a:spcBef>
                <a:spcPct val="50000"/>
              </a:spcBef>
              <a:buClrTx/>
              <a:buSzTx/>
              <a:buFontTx/>
              <a:buChar char="•"/>
            </a:pPr>
            <a:r>
              <a:rPr lang="en-US" altLang="en-US" sz="2000"/>
              <a:t> Cùng một dịch vụ có thể được thực hiện bởi các giao thức khác nhau.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xmlns="" id="{FE476726-E762-438A-B313-489FA6CEA5D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7171" name="Slide Number Placeholder 5">
            <a:extLst>
              <a:ext uri="{FF2B5EF4-FFF2-40B4-BE49-F238E27FC236}">
                <a16:creationId xmlns:a16="http://schemas.microsoft.com/office/drawing/2014/main" xmlns="" id="{D974497D-8916-43D3-8FDF-B3024763C78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67FF66E0-E812-42C7-AC91-67942020358B}" type="slidenum">
              <a:rPr lang="en-US" altLang="en-US" sz="1400" smtClean="0"/>
              <a:pPr>
                <a:spcBef>
                  <a:spcPct val="0"/>
                </a:spcBef>
                <a:buClrTx/>
                <a:buSzTx/>
                <a:buFontTx/>
                <a:buNone/>
              </a:pPr>
              <a:t>4</a:t>
            </a:fld>
            <a:endParaRPr lang="en-US" altLang="en-US" sz="1400"/>
          </a:p>
        </p:txBody>
      </p:sp>
      <p:pic>
        <p:nvPicPr>
          <p:cNvPr id="7172" name="Picture 5" descr="brounimul">
            <a:extLst>
              <a:ext uri="{FF2B5EF4-FFF2-40B4-BE49-F238E27FC236}">
                <a16:creationId xmlns:a16="http://schemas.microsoft.com/office/drawing/2014/main" xmlns="" id="{995C1150-6DC8-41A9-85D4-7E9D1F78D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057400"/>
            <a:ext cx="54102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2">
            <a:extLst>
              <a:ext uri="{FF2B5EF4-FFF2-40B4-BE49-F238E27FC236}">
                <a16:creationId xmlns:a16="http://schemas.microsoft.com/office/drawing/2014/main" xmlns="" id="{15EC68A8-F4A2-44E0-8BAC-3E3564C0E883}"/>
              </a:ext>
            </a:extLst>
          </p:cNvPr>
          <p:cNvSpPr>
            <a:spLocks noGrp="1" noChangeArrowheads="1"/>
          </p:cNvSpPr>
          <p:nvPr>
            <p:ph type="title"/>
          </p:nvPr>
        </p:nvSpPr>
        <p:spPr/>
        <p:txBody>
          <a:bodyPr/>
          <a:lstStyle/>
          <a:p>
            <a:pPr eaLnBrk="1" hangingPunct="1"/>
            <a:r>
              <a:rPr lang="en-US" altLang="en-US"/>
              <a:t>Phân loại mạng máy tính</a:t>
            </a:r>
            <a:br>
              <a:rPr lang="en-US" altLang="en-US"/>
            </a:br>
            <a:r>
              <a:rPr lang="en-US" altLang="en-US"/>
              <a:t>Theo kỹ thuật truyền tin</a:t>
            </a:r>
          </a:p>
        </p:txBody>
      </p:sp>
      <p:sp>
        <p:nvSpPr>
          <p:cNvPr id="7174" name="Rectangle 3">
            <a:extLst>
              <a:ext uri="{FF2B5EF4-FFF2-40B4-BE49-F238E27FC236}">
                <a16:creationId xmlns:a16="http://schemas.microsoft.com/office/drawing/2014/main" xmlns="" id="{3514D4AE-739F-429C-9B72-9AE91E5BA351}"/>
              </a:ext>
            </a:extLst>
          </p:cNvPr>
          <p:cNvSpPr>
            <a:spLocks noGrp="1" noChangeArrowheads="1"/>
          </p:cNvSpPr>
          <p:nvPr>
            <p:ph type="body" idx="1"/>
          </p:nvPr>
        </p:nvSpPr>
        <p:spPr>
          <a:xfrm>
            <a:off x="228600" y="1905000"/>
            <a:ext cx="3352800" cy="4191000"/>
          </a:xfrm>
        </p:spPr>
        <p:txBody>
          <a:bodyPr/>
          <a:lstStyle/>
          <a:p>
            <a:pPr algn="just" eaLnBrk="1" hangingPunct="1">
              <a:lnSpc>
                <a:spcPct val="90000"/>
              </a:lnSpc>
            </a:pPr>
            <a:r>
              <a:rPr lang="en-US" altLang="en-US" sz="2400" b="1"/>
              <a:t>Mạng quảng bá (Broadcast):</a:t>
            </a:r>
          </a:p>
          <a:p>
            <a:pPr algn="just" eaLnBrk="1" hangingPunct="1">
              <a:lnSpc>
                <a:spcPct val="90000"/>
              </a:lnSpc>
            </a:pPr>
            <a:r>
              <a:rPr lang="en-US" altLang="en-US" sz="2400"/>
              <a:t>Tất cả các máy tính trong mạng chia sẻ một kênh truyền</a:t>
            </a:r>
          </a:p>
          <a:p>
            <a:pPr algn="just" eaLnBrk="1" hangingPunct="1">
              <a:lnSpc>
                <a:spcPct val="90000"/>
              </a:lnSpc>
            </a:pPr>
            <a:r>
              <a:rPr lang="en-US" altLang="en-US" sz="2400"/>
              <a:t>Khi một máy tính gởi tin-&gt; tất cả các máy tính còn lại đều nhận</a:t>
            </a:r>
          </a:p>
          <a:p>
            <a:pPr algn="just" eaLnBrk="1" hangingPunct="1">
              <a:lnSpc>
                <a:spcPct val="90000"/>
              </a:lnSpc>
            </a:pPr>
            <a:r>
              <a:rPr lang="en-US" altLang="en-US" sz="2400"/>
              <a:t>Tại một thời điểm chỉ có một máy được gởi</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a:extLst>
              <a:ext uri="{FF2B5EF4-FFF2-40B4-BE49-F238E27FC236}">
                <a16:creationId xmlns:a16="http://schemas.microsoft.com/office/drawing/2014/main" xmlns="" id="{64B1D028-64CD-4EA2-887E-33996AF7C95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8195" name="Slide Number Placeholder 5">
            <a:extLst>
              <a:ext uri="{FF2B5EF4-FFF2-40B4-BE49-F238E27FC236}">
                <a16:creationId xmlns:a16="http://schemas.microsoft.com/office/drawing/2014/main" xmlns="" id="{DA1C78D3-0677-4715-B05E-68CDAB93EB8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C8BA7C26-F8C7-4D49-957A-B1039A7A84EA}" type="slidenum">
              <a:rPr lang="en-US" altLang="en-US" sz="1400" smtClean="0"/>
              <a:pPr>
                <a:spcBef>
                  <a:spcPct val="0"/>
                </a:spcBef>
                <a:buClrTx/>
                <a:buSzTx/>
                <a:buFontTx/>
                <a:buNone/>
              </a:pPr>
              <a:t>5</a:t>
            </a:fld>
            <a:endParaRPr lang="en-US" altLang="en-US" sz="1400"/>
          </a:p>
        </p:txBody>
      </p:sp>
      <p:sp>
        <p:nvSpPr>
          <p:cNvPr id="8196" name="Rectangle 2">
            <a:extLst>
              <a:ext uri="{FF2B5EF4-FFF2-40B4-BE49-F238E27FC236}">
                <a16:creationId xmlns:a16="http://schemas.microsoft.com/office/drawing/2014/main" xmlns="" id="{D6538F94-2E1D-4825-A6C2-985F5DDF153B}"/>
              </a:ext>
            </a:extLst>
          </p:cNvPr>
          <p:cNvSpPr>
            <a:spLocks noGrp="1" noChangeArrowheads="1"/>
          </p:cNvSpPr>
          <p:nvPr>
            <p:ph type="title"/>
          </p:nvPr>
        </p:nvSpPr>
        <p:spPr/>
        <p:txBody>
          <a:bodyPr/>
          <a:lstStyle/>
          <a:p>
            <a:pPr eaLnBrk="1" hangingPunct="1"/>
            <a:r>
              <a:rPr lang="en-US" altLang="en-US"/>
              <a:t>Mạng quảng bá</a:t>
            </a:r>
          </a:p>
        </p:txBody>
      </p:sp>
      <p:graphicFrame>
        <p:nvGraphicFramePr>
          <p:cNvPr id="8197" name="Object 4">
            <a:extLst>
              <a:ext uri="{FF2B5EF4-FFF2-40B4-BE49-F238E27FC236}">
                <a16:creationId xmlns:a16="http://schemas.microsoft.com/office/drawing/2014/main" xmlns="" id="{6433F943-855F-4E4F-A589-7A54E014C993}"/>
              </a:ext>
            </a:extLst>
          </p:cNvPr>
          <p:cNvGraphicFramePr>
            <a:graphicFrameLocks noChangeAspect="1"/>
          </p:cNvGraphicFramePr>
          <p:nvPr/>
        </p:nvGraphicFramePr>
        <p:xfrm>
          <a:off x="838200" y="2590800"/>
          <a:ext cx="7696200" cy="2384425"/>
        </p:xfrm>
        <a:graphic>
          <a:graphicData uri="http://schemas.openxmlformats.org/presentationml/2006/ole">
            <mc:AlternateContent xmlns:mc="http://schemas.openxmlformats.org/markup-compatibility/2006">
              <mc:Choice xmlns:v="urn:schemas-microsoft-com:vml" Requires="v">
                <p:oleObj spid="_x0000_s1027" name="Visio" r:id="rId3" imgW="5764987" imgH="1785823" progId="Visio.Drawing.11">
                  <p:embed/>
                </p:oleObj>
              </mc:Choice>
              <mc:Fallback>
                <p:oleObj name="Visio" r:id="rId3" imgW="5764987" imgH="178582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90800"/>
                        <a:ext cx="7696200"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3" name="AutoShape 5">
            <a:extLst>
              <a:ext uri="{FF2B5EF4-FFF2-40B4-BE49-F238E27FC236}">
                <a16:creationId xmlns:a16="http://schemas.microsoft.com/office/drawing/2014/main" xmlns="" id="{73B078EE-93F2-423E-BD1C-27ED55894AC1}"/>
              </a:ext>
            </a:extLst>
          </p:cNvPr>
          <p:cNvSpPr>
            <a:spLocks noChangeArrowheads="1"/>
          </p:cNvSpPr>
          <p:nvPr/>
        </p:nvSpPr>
        <p:spPr bwMode="auto">
          <a:xfrm>
            <a:off x="609600" y="2286000"/>
            <a:ext cx="1295400" cy="1371600"/>
          </a:xfrm>
          <a:prstGeom prst="irregularSeal2">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50534" name="AutoShape 6">
            <a:extLst>
              <a:ext uri="{FF2B5EF4-FFF2-40B4-BE49-F238E27FC236}">
                <a16:creationId xmlns:a16="http://schemas.microsoft.com/office/drawing/2014/main" xmlns="" id="{6AEC2D68-28BC-4ED7-812E-ED3DABF52C62}"/>
              </a:ext>
            </a:extLst>
          </p:cNvPr>
          <p:cNvSpPr>
            <a:spLocks noChangeArrowheads="1"/>
          </p:cNvSpPr>
          <p:nvPr/>
        </p:nvSpPr>
        <p:spPr bwMode="auto">
          <a:xfrm>
            <a:off x="3048000" y="3810000"/>
            <a:ext cx="1295400" cy="1371600"/>
          </a:xfrm>
          <a:prstGeom prst="irregularSeal2">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grpSp>
        <p:nvGrpSpPr>
          <p:cNvPr id="150548" name="Group 20">
            <a:extLst>
              <a:ext uri="{FF2B5EF4-FFF2-40B4-BE49-F238E27FC236}">
                <a16:creationId xmlns:a16="http://schemas.microsoft.com/office/drawing/2014/main" xmlns="" id="{C41A132A-2001-432B-8788-07409736DDA1}"/>
              </a:ext>
            </a:extLst>
          </p:cNvPr>
          <p:cNvGrpSpPr>
            <a:grpSpLocks/>
          </p:cNvGrpSpPr>
          <p:nvPr/>
        </p:nvGrpSpPr>
        <p:grpSpPr bwMode="auto">
          <a:xfrm>
            <a:off x="946150" y="3276600"/>
            <a:ext cx="7543800" cy="990600"/>
            <a:chOff x="624" y="2064"/>
            <a:chExt cx="4752" cy="624"/>
          </a:xfrm>
        </p:grpSpPr>
        <p:sp>
          <p:nvSpPr>
            <p:cNvPr id="8202" name="Line 7">
              <a:extLst>
                <a:ext uri="{FF2B5EF4-FFF2-40B4-BE49-F238E27FC236}">
                  <a16:creationId xmlns:a16="http://schemas.microsoft.com/office/drawing/2014/main" xmlns="" id="{A22F9424-9A9C-433E-88C6-3028B9518C1A}"/>
                </a:ext>
              </a:extLst>
            </p:cNvPr>
            <p:cNvSpPr>
              <a:spLocks noChangeShapeType="1"/>
            </p:cNvSpPr>
            <p:nvPr/>
          </p:nvSpPr>
          <p:spPr bwMode="auto">
            <a:xfrm>
              <a:off x="624" y="2352"/>
              <a:ext cx="4752"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3" name="Line 8">
              <a:extLst>
                <a:ext uri="{FF2B5EF4-FFF2-40B4-BE49-F238E27FC236}">
                  <a16:creationId xmlns:a16="http://schemas.microsoft.com/office/drawing/2014/main" xmlns="" id="{3419A5D4-3E73-4F75-92E8-A4795F8D91A5}"/>
                </a:ext>
              </a:extLst>
            </p:cNvPr>
            <p:cNvSpPr>
              <a:spLocks noChangeShapeType="1"/>
            </p:cNvSpPr>
            <p:nvPr/>
          </p:nvSpPr>
          <p:spPr bwMode="auto">
            <a:xfrm>
              <a:off x="1344" y="2064"/>
              <a:ext cx="0" cy="288"/>
            </a:xfrm>
            <a:prstGeom prst="line">
              <a:avLst/>
            </a:prstGeom>
            <a:noFill/>
            <a:ln w="3810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4" name="Line 9">
              <a:extLst>
                <a:ext uri="{FF2B5EF4-FFF2-40B4-BE49-F238E27FC236}">
                  <a16:creationId xmlns:a16="http://schemas.microsoft.com/office/drawing/2014/main" xmlns="" id="{053EC238-F7B2-47CA-BF50-3FF4E2A90198}"/>
                </a:ext>
              </a:extLst>
            </p:cNvPr>
            <p:cNvSpPr>
              <a:spLocks noChangeShapeType="1"/>
            </p:cNvSpPr>
            <p:nvPr/>
          </p:nvSpPr>
          <p:spPr bwMode="auto">
            <a:xfrm>
              <a:off x="1968" y="2064"/>
              <a:ext cx="0" cy="288"/>
            </a:xfrm>
            <a:prstGeom prst="line">
              <a:avLst/>
            </a:prstGeom>
            <a:noFill/>
            <a:ln w="3810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5" name="Line 10">
              <a:extLst>
                <a:ext uri="{FF2B5EF4-FFF2-40B4-BE49-F238E27FC236}">
                  <a16:creationId xmlns:a16="http://schemas.microsoft.com/office/drawing/2014/main" xmlns="" id="{DFC67EE5-F602-4E75-A073-7946379D4CEE}"/>
                </a:ext>
              </a:extLst>
            </p:cNvPr>
            <p:cNvSpPr>
              <a:spLocks noChangeShapeType="1"/>
            </p:cNvSpPr>
            <p:nvPr/>
          </p:nvSpPr>
          <p:spPr bwMode="auto">
            <a:xfrm>
              <a:off x="2448" y="2064"/>
              <a:ext cx="0" cy="288"/>
            </a:xfrm>
            <a:prstGeom prst="line">
              <a:avLst/>
            </a:prstGeom>
            <a:noFill/>
            <a:ln w="3810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6" name="Line 11">
              <a:extLst>
                <a:ext uri="{FF2B5EF4-FFF2-40B4-BE49-F238E27FC236}">
                  <a16:creationId xmlns:a16="http://schemas.microsoft.com/office/drawing/2014/main" xmlns="" id="{1628C8E9-0EE9-41C2-B9AF-1AB2F0BB7EB6}"/>
                </a:ext>
              </a:extLst>
            </p:cNvPr>
            <p:cNvSpPr>
              <a:spLocks noChangeShapeType="1"/>
            </p:cNvSpPr>
            <p:nvPr/>
          </p:nvSpPr>
          <p:spPr bwMode="auto">
            <a:xfrm>
              <a:off x="4032" y="2064"/>
              <a:ext cx="0" cy="288"/>
            </a:xfrm>
            <a:prstGeom prst="line">
              <a:avLst/>
            </a:prstGeom>
            <a:noFill/>
            <a:ln w="3810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7" name="Line 12">
              <a:extLst>
                <a:ext uri="{FF2B5EF4-FFF2-40B4-BE49-F238E27FC236}">
                  <a16:creationId xmlns:a16="http://schemas.microsoft.com/office/drawing/2014/main" xmlns="" id="{96D2F32C-0A4A-4C2B-820F-C26E92AA585A}"/>
                </a:ext>
              </a:extLst>
            </p:cNvPr>
            <p:cNvSpPr>
              <a:spLocks noChangeShapeType="1"/>
            </p:cNvSpPr>
            <p:nvPr/>
          </p:nvSpPr>
          <p:spPr bwMode="auto">
            <a:xfrm>
              <a:off x="4656" y="2064"/>
              <a:ext cx="0" cy="288"/>
            </a:xfrm>
            <a:prstGeom prst="line">
              <a:avLst/>
            </a:prstGeom>
            <a:noFill/>
            <a:ln w="3810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8" name="Line 13">
              <a:extLst>
                <a:ext uri="{FF2B5EF4-FFF2-40B4-BE49-F238E27FC236}">
                  <a16:creationId xmlns:a16="http://schemas.microsoft.com/office/drawing/2014/main" xmlns="" id="{8DB954B6-655A-45E6-9113-F9A6B5A5352A}"/>
                </a:ext>
              </a:extLst>
            </p:cNvPr>
            <p:cNvSpPr>
              <a:spLocks noChangeShapeType="1"/>
            </p:cNvSpPr>
            <p:nvPr/>
          </p:nvSpPr>
          <p:spPr bwMode="auto">
            <a:xfrm>
              <a:off x="5136" y="2064"/>
              <a:ext cx="0" cy="288"/>
            </a:xfrm>
            <a:prstGeom prst="line">
              <a:avLst/>
            </a:prstGeom>
            <a:noFill/>
            <a:ln w="3810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9" name="Line 14">
              <a:extLst>
                <a:ext uri="{FF2B5EF4-FFF2-40B4-BE49-F238E27FC236}">
                  <a16:creationId xmlns:a16="http://schemas.microsoft.com/office/drawing/2014/main" xmlns="" id="{A25652B9-D295-49C2-A1FC-D4DB67674A27}"/>
                </a:ext>
              </a:extLst>
            </p:cNvPr>
            <p:cNvSpPr>
              <a:spLocks noChangeShapeType="1"/>
            </p:cNvSpPr>
            <p:nvPr/>
          </p:nvSpPr>
          <p:spPr bwMode="auto">
            <a:xfrm>
              <a:off x="1008" y="2352"/>
              <a:ext cx="0" cy="2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0" name="Line 15">
              <a:extLst>
                <a:ext uri="{FF2B5EF4-FFF2-40B4-BE49-F238E27FC236}">
                  <a16:creationId xmlns:a16="http://schemas.microsoft.com/office/drawing/2014/main" xmlns="" id="{BC496240-A2BA-4778-82F6-E609182E9018}"/>
                </a:ext>
              </a:extLst>
            </p:cNvPr>
            <p:cNvSpPr>
              <a:spLocks noChangeShapeType="1"/>
            </p:cNvSpPr>
            <p:nvPr/>
          </p:nvSpPr>
          <p:spPr bwMode="auto">
            <a:xfrm>
              <a:off x="1584" y="2352"/>
              <a:ext cx="0" cy="2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1" name="Line 16">
              <a:extLst>
                <a:ext uri="{FF2B5EF4-FFF2-40B4-BE49-F238E27FC236}">
                  <a16:creationId xmlns:a16="http://schemas.microsoft.com/office/drawing/2014/main" xmlns="" id="{A6341984-4A0B-4C9A-A136-E96B9FD9FAAA}"/>
                </a:ext>
              </a:extLst>
            </p:cNvPr>
            <p:cNvSpPr>
              <a:spLocks noChangeShapeType="1"/>
            </p:cNvSpPr>
            <p:nvPr/>
          </p:nvSpPr>
          <p:spPr bwMode="auto">
            <a:xfrm>
              <a:off x="2304" y="2352"/>
              <a:ext cx="0" cy="2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2" name="Line 17">
              <a:extLst>
                <a:ext uri="{FF2B5EF4-FFF2-40B4-BE49-F238E27FC236}">
                  <a16:creationId xmlns:a16="http://schemas.microsoft.com/office/drawing/2014/main" xmlns="" id="{3C28E045-34C2-4BFD-BCAC-34E89ED27932}"/>
                </a:ext>
              </a:extLst>
            </p:cNvPr>
            <p:cNvSpPr>
              <a:spLocks noChangeShapeType="1"/>
            </p:cNvSpPr>
            <p:nvPr/>
          </p:nvSpPr>
          <p:spPr bwMode="auto">
            <a:xfrm>
              <a:off x="3648" y="2400"/>
              <a:ext cx="0" cy="2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3" name="Line 18">
              <a:extLst>
                <a:ext uri="{FF2B5EF4-FFF2-40B4-BE49-F238E27FC236}">
                  <a16:creationId xmlns:a16="http://schemas.microsoft.com/office/drawing/2014/main" xmlns="" id="{10E27763-457F-4F98-8140-AA32C1BF0608}"/>
                </a:ext>
              </a:extLst>
            </p:cNvPr>
            <p:cNvSpPr>
              <a:spLocks noChangeShapeType="1"/>
            </p:cNvSpPr>
            <p:nvPr/>
          </p:nvSpPr>
          <p:spPr bwMode="auto">
            <a:xfrm>
              <a:off x="4992" y="2400"/>
              <a:ext cx="0" cy="2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0547" name="Line 19">
            <a:extLst>
              <a:ext uri="{FF2B5EF4-FFF2-40B4-BE49-F238E27FC236}">
                <a16:creationId xmlns:a16="http://schemas.microsoft.com/office/drawing/2014/main" xmlns="" id="{60357397-E198-4FC1-9D98-9235BCFA14CB}"/>
              </a:ext>
            </a:extLst>
          </p:cNvPr>
          <p:cNvSpPr>
            <a:spLocks noChangeShapeType="1"/>
          </p:cNvSpPr>
          <p:nvPr/>
        </p:nvSpPr>
        <p:spPr bwMode="auto">
          <a:xfrm>
            <a:off x="1219200" y="3352800"/>
            <a:ext cx="0" cy="3810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 calcmode="lin" valueType="num">
                                      <p:cBhvr>
                                        <p:cTn id="7" dur="1000" fill="hold"/>
                                        <p:tgtEl>
                                          <p:spTgt spid="150533"/>
                                        </p:tgtEl>
                                        <p:attrNameLst>
                                          <p:attrName>ppt_w</p:attrName>
                                        </p:attrNameLst>
                                      </p:cBhvr>
                                      <p:tavLst>
                                        <p:tav tm="0">
                                          <p:val>
                                            <p:strVal val="#ppt_w*0.70"/>
                                          </p:val>
                                        </p:tav>
                                        <p:tav tm="100000">
                                          <p:val>
                                            <p:strVal val="#ppt_w"/>
                                          </p:val>
                                        </p:tav>
                                      </p:tavLst>
                                    </p:anim>
                                    <p:anim calcmode="lin" valueType="num">
                                      <p:cBhvr>
                                        <p:cTn id="8" dur="1000" fill="hold"/>
                                        <p:tgtEl>
                                          <p:spTgt spid="150533"/>
                                        </p:tgtEl>
                                        <p:attrNameLst>
                                          <p:attrName>ppt_h</p:attrName>
                                        </p:attrNameLst>
                                      </p:cBhvr>
                                      <p:tavLst>
                                        <p:tav tm="0">
                                          <p:val>
                                            <p:strVal val="#ppt_h"/>
                                          </p:val>
                                        </p:tav>
                                        <p:tav tm="100000">
                                          <p:val>
                                            <p:strVal val="#ppt_h"/>
                                          </p:val>
                                        </p:tav>
                                      </p:tavLst>
                                    </p:anim>
                                    <p:animEffect transition="in" filter="fade">
                                      <p:cBhvr>
                                        <p:cTn id="9" dur="1000"/>
                                        <p:tgtEl>
                                          <p:spTgt spid="15053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50534"/>
                                        </p:tgtEl>
                                        <p:attrNameLst>
                                          <p:attrName>style.visibility</p:attrName>
                                        </p:attrNameLst>
                                      </p:cBhvr>
                                      <p:to>
                                        <p:strVal val="visible"/>
                                      </p:to>
                                    </p:set>
                                    <p:anim calcmode="lin" valueType="num">
                                      <p:cBhvr>
                                        <p:cTn id="12" dur="1000" fill="hold"/>
                                        <p:tgtEl>
                                          <p:spTgt spid="150534"/>
                                        </p:tgtEl>
                                        <p:attrNameLst>
                                          <p:attrName>ppt_w</p:attrName>
                                        </p:attrNameLst>
                                      </p:cBhvr>
                                      <p:tavLst>
                                        <p:tav tm="0">
                                          <p:val>
                                            <p:strVal val="#ppt_w*0.70"/>
                                          </p:val>
                                        </p:tav>
                                        <p:tav tm="100000">
                                          <p:val>
                                            <p:strVal val="#ppt_w"/>
                                          </p:val>
                                        </p:tav>
                                      </p:tavLst>
                                    </p:anim>
                                    <p:anim calcmode="lin" valueType="num">
                                      <p:cBhvr>
                                        <p:cTn id="13" dur="1000" fill="hold"/>
                                        <p:tgtEl>
                                          <p:spTgt spid="150534"/>
                                        </p:tgtEl>
                                        <p:attrNameLst>
                                          <p:attrName>ppt_h</p:attrName>
                                        </p:attrNameLst>
                                      </p:cBhvr>
                                      <p:tavLst>
                                        <p:tav tm="0">
                                          <p:val>
                                            <p:strVal val="#ppt_h"/>
                                          </p:val>
                                        </p:tav>
                                        <p:tav tm="100000">
                                          <p:val>
                                            <p:strVal val="#ppt_h"/>
                                          </p:val>
                                        </p:tav>
                                      </p:tavLst>
                                    </p:anim>
                                    <p:animEffect transition="in" filter="fade">
                                      <p:cBhvr>
                                        <p:cTn id="14" dur="1000"/>
                                        <p:tgtEl>
                                          <p:spTgt spid="15053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150547"/>
                                        </p:tgtEl>
                                        <p:attrNameLst>
                                          <p:attrName>style.visibility</p:attrName>
                                        </p:attrNameLst>
                                      </p:cBhvr>
                                      <p:to>
                                        <p:strVal val="visible"/>
                                      </p:to>
                                    </p:set>
                                    <p:animEffect transition="in" filter="wipe(up)">
                                      <p:cBhvr>
                                        <p:cTn id="19" dur="1000"/>
                                        <p:tgtEl>
                                          <p:spTgt spid="15054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50548"/>
                                        </p:tgtEl>
                                        <p:attrNameLst>
                                          <p:attrName>style.visibility</p:attrName>
                                        </p:attrNameLst>
                                      </p:cBhvr>
                                      <p:to>
                                        <p:strVal val="visible"/>
                                      </p:to>
                                    </p:set>
                                    <p:animEffect transition="in" filter="wipe(left)">
                                      <p:cBhvr>
                                        <p:cTn id="24" dur="3000"/>
                                        <p:tgtEl>
                                          <p:spTgt spid="150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nimBg="1"/>
      <p:bldP spid="1505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a:extLst>
              <a:ext uri="{FF2B5EF4-FFF2-40B4-BE49-F238E27FC236}">
                <a16:creationId xmlns:a16="http://schemas.microsoft.com/office/drawing/2014/main" xmlns="" id="{A36794E2-5D69-4981-A142-99353E094D2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9219" name="Slide Number Placeholder 5">
            <a:extLst>
              <a:ext uri="{FF2B5EF4-FFF2-40B4-BE49-F238E27FC236}">
                <a16:creationId xmlns:a16="http://schemas.microsoft.com/office/drawing/2014/main" xmlns="" id="{4E80F5AF-B359-4E82-9D0F-01DBB529ACE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D494F78A-0876-4B5A-800E-2819B5AABBC3}" type="slidenum">
              <a:rPr lang="en-US" altLang="en-US" sz="1400" smtClean="0"/>
              <a:pPr>
                <a:spcBef>
                  <a:spcPct val="0"/>
                </a:spcBef>
                <a:buClrTx/>
                <a:buSzTx/>
                <a:buFontTx/>
                <a:buNone/>
              </a:pPr>
              <a:t>6</a:t>
            </a:fld>
            <a:endParaRPr lang="en-US" altLang="en-US" sz="1400"/>
          </a:p>
        </p:txBody>
      </p:sp>
      <p:sp>
        <p:nvSpPr>
          <p:cNvPr id="9220" name="Rectangle 2">
            <a:extLst>
              <a:ext uri="{FF2B5EF4-FFF2-40B4-BE49-F238E27FC236}">
                <a16:creationId xmlns:a16="http://schemas.microsoft.com/office/drawing/2014/main" xmlns="" id="{D2D169B4-1144-485B-AC84-8ACD0B90B65F}"/>
              </a:ext>
            </a:extLst>
          </p:cNvPr>
          <p:cNvSpPr>
            <a:spLocks noGrp="1" noChangeArrowheads="1"/>
          </p:cNvSpPr>
          <p:nvPr>
            <p:ph type="title"/>
          </p:nvPr>
        </p:nvSpPr>
        <p:spPr/>
        <p:txBody>
          <a:bodyPr/>
          <a:lstStyle/>
          <a:p>
            <a:pPr eaLnBrk="1" hangingPunct="1"/>
            <a:r>
              <a:rPr lang="en-US" altLang="en-US"/>
              <a:t>Mạng quảng bá</a:t>
            </a:r>
          </a:p>
        </p:txBody>
      </p:sp>
      <p:graphicFrame>
        <p:nvGraphicFramePr>
          <p:cNvPr id="9221" name="Object 4">
            <a:extLst>
              <a:ext uri="{FF2B5EF4-FFF2-40B4-BE49-F238E27FC236}">
                <a16:creationId xmlns:a16="http://schemas.microsoft.com/office/drawing/2014/main" xmlns="" id="{471C4E08-112C-4343-996E-33B0F90694AB}"/>
              </a:ext>
            </a:extLst>
          </p:cNvPr>
          <p:cNvGraphicFramePr>
            <a:graphicFrameLocks noChangeAspect="1"/>
          </p:cNvGraphicFramePr>
          <p:nvPr/>
        </p:nvGraphicFramePr>
        <p:xfrm>
          <a:off x="2057400" y="1905000"/>
          <a:ext cx="5181600" cy="3424238"/>
        </p:xfrm>
        <a:graphic>
          <a:graphicData uri="http://schemas.openxmlformats.org/presentationml/2006/ole">
            <mc:AlternateContent xmlns:mc="http://schemas.openxmlformats.org/markup-compatibility/2006">
              <mc:Choice xmlns:v="urn:schemas-microsoft-com:vml" Requires="v">
                <p:oleObj spid="_x0000_s2051" name="Visio" r:id="rId3" imgW="3586277" imgH="2369515" progId="Visio.Drawing.11">
                  <p:embed/>
                </p:oleObj>
              </mc:Choice>
              <mc:Fallback>
                <p:oleObj name="Visio" r:id="rId3" imgW="3586277" imgH="236951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05000"/>
                        <a:ext cx="5181600" cy="342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9509" name="Line 5">
            <a:extLst>
              <a:ext uri="{FF2B5EF4-FFF2-40B4-BE49-F238E27FC236}">
                <a16:creationId xmlns:a16="http://schemas.microsoft.com/office/drawing/2014/main" xmlns="" id="{C88FEBAA-F187-4E66-ABE9-6E680F866A27}"/>
              </a:ext>
            </a:extLst>
          </p:cNvPr>
          <p:cNvSpPr>
            <a:spLocks noChangeShapeType="1"/>
          </p:cNvSpPr>
          <p:nvPr/>
        </p:nvSpPr>
        <p:spPr bwMode="auto">
          <a:xfrm flipV="1">
            <a:off x="2667000" y="2743200"/>
            <a:ext cx="838200" cy="12954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0" name="Line 6">
            <a:extLst>
              <a:ext uri="{FF2B5EF4-FFF2-40B4-BE49-F238E27FC236}">
                <a16:creationId xmlns:a16="http://schemas.microsoft.com/office/drawing/2014/main" xmlns="" id="{13608A23-D8A0-4AE8-93FE-EB759A148893}"/>
              </a:ext>
            </a:extLst>
          </p:cNvPr>
          <p:cNvSpPr>
            <a:spLocks noChangeShapeType="1"/>
          </p:cNvSpPr>
          <p:nvPr/>
        </p:nvSpPr>
        <p:spPr bwMode="auto">
          <a:xfrm flipH="1">
            <a:off x="4114800" y="2743200"/>
            <a:ext cx="304800" cy="12954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1" name="Line 7">
            <a:extLst>
              <a:ext uri="{FF2B5EF4-FFF2-40B4-BE49-F238E27FC236}">
                <a16:creationId xmlns:a16="http://schemas.microsoft.com/office/drawing/2014/main" xmlns="" id="{9875425D-A23D-4458-A652-183F4C51D4AE}"/>
              </a:ext>
            </a:extLst>
          </p:cNvPr>
          <p:cNvSpPr>
            <a:spLocks noChangeShapeType="1"/>
          </p:cNvSpPr>
          <p:nvPr/>
        </p:nvSpPr>
        <p:spPr bwMode="auto">
          <a:xfrm>
            <a:off x="4953000" y="2743200"/>
            <a:ext cx="381000" cy="12954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2" name="Line 8">
            <a:extLst>
              <a:ext uri="{FF2B5EF4-FFF2-40B4-BE49-F238E27FC236}">
                <a16:creationId xmlns:a16="http://schemas.microsoft.com/office/drawing/2014/main" xmlns="" id="{70EEEB70-8D82-47D9-A128-E10F2B708941}"/>
              </a:ext>
            </a:extLst>
          </p:cNvPr>
          <p:cNvSpPr>
            <a:spLocks noChangeShapeType="1"/>
          </p:cNvSpPr>
          <p:nvPr/>
        </p:nvSpPr>
        <p:spPr bwMode="auto">
          <a:xfrm>
            <a:off x="5562600" y="2667000"/>
            <a:ext cx="990600" cy="1447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3" name="AutoShape 9">
            <a:extLst>
              <a:ext uri="{FF2B5EF4-FFF2-40B4-BE49-F238E27FC236}">
                <a16:creationId xmlns:a16="http://schemas.microsoft.com/office/drawing/2014/main" xmlns="" id="{02DCFFB2-017F-4726-81B2-44B4FEE73CAD}"/>
              </a:ext>
            </a:extLst>
          </p:cNvPr>
          <p:cNvSpPr>
            <a:spLocks noChangeArrowheads="1"/>
          </p:cNvSpPr>
          <p:nvPr/>
        </p:nvSpPr>
        <p:spPr bwMode="auto">
          <a:xfrm>
            <a:off x="1676400" y="3657600"/>
            <a:ext cx="1905000" cy="1905000"/>
          </a:xfrm>
          <a:prstGeom prst="irregularSeal2">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49514" name="AutoShape 10">
            <a:extLst>
              <a:ext uri="{FF2B5EF4-FFF2-40B4-BE49-F238E27FC236}">
                <a16:creationId xmlns:a16="http://schemas.microsoft.com/office/drawing/2014/main" xmlns="" id="{4F75BDF6-D562-42D3-9D62-03D645B8AFE6}"/>
              </a:ext>
            </a:extLst>
          </p:cNvPr>
          <p:cNvSpPr>
            <a:spLocks noChangeArrowheads="1"/>
          </p:cNvSpPr>
          <p:nvPr/>
        </p:nvSpPr>
        <p:spPr bwMode="auto">
          <a:xfrm>
            <a:off x="5867400" y="3581400"/>
            <a:ext cx="2057400" cy="1981200"/>
          </a:xfrm>
          <a:prstGeom prst="irregularSeal2">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49513"/>
                                        </p:tgtEl>
                                        <p:attrNameLst>
                                          <p:attrName>style.visibility</p:attrName>
                                        </p:attrNameLst>
                                      </p:cBhvr>
                                      <p:to>
                                        <p:strVal val="visible"/>
                                      </p:to>
                                    </p:set>
                                    <p:anim calcmode="lin" valueType="num">
                                      <p:cBhvr>
                                        <p:cTn id="7" dur="500" fill="hold"/>
                                        <p:tgtEl>
                                          <p:spTgt spid="149513"/>
                                        </p:tgtEl>
                                        <p:attrNameLst>
                                          <p:attrName>ppt_w</p:attrName>
                                        </p:attrNameLst>
                                      </p:cBhvr>
                                      <p:tavLst>
                                        <p:tav tm="0">
                                          <p:val>
                                            <p:fltVal val="0"/>
                                          </p:val>
                                        </p:tav>
                                        <p:tav tm="100000">
                                          <p:val>
                                            <p:strVal val="#ppt_w"/>
                                          </p:val>
                                        </p:tav>
                                      </p:tavLst>
                                    </p:anim>
                                    <p:anim calcmode="lin" valueType="num">
                                      <p:cBhvr>
                                        <p:cTn id="8" dur="500" fill="hold"/>
                                        <p:tgtEl>
                                          <p:spTgt spid="149513"/>
                                        </p:tgtEl>
                                        <p:attrNameLst>
                                          <p:attrName>ppt_h</p:attrName>
                                        </p:attrNameLst>
                                      </p:cBhvr>
                                      <p:tavLst>
                                        <p:tav tm="0">
                                          <p:val>
                                            <p:fltVal val="0"/>
                                          </p:val>
                                        </p:tav>
                                        <p:tav tm="100000">
                                          <p:val>
                                            <p:strVal val="#ppt_h"/>
                                          </p:val>
                                        </p:tav>
                                      </p:tavLst>
                                    </p:anim>
                                    <p:animEffect transition="in" filter="fade">
                                      <p:cBhvr>
                                        <p:cTn id="9" dur="500"/>
                                        <p:tgtEl>
                                          <p:spTgt spid="149513"/>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49514"/>
                                        </p:tgtEl>
                                        <p:attrNameLst>
                                          <p:attrName>style.visibility</p:attrName>
                                        </p:attrNameLst>
                                      </p:cBhvr>
                                      <p:to>
                                        <p:strVal val="visible"/>
                                      </p:to>
                                    </p:set>
                                    <p:anim calcmode="lin" valueType="num">
                                      <p:cBhvr>
                                        <p:cTn id="12" dur="500" fill="hold"/>
                                        <p:tgtEl>
                                          <p:spTgt spid="149514"/>
                                        </p:tgtEl>
                                        <p:attrNameLst>
                                          <p:attrName>ppt_w</p:attrName>
                                        </p:attrNameLst>
                                      </p:cBhvr>
                                      <p:tavLst>
                                        <p:tav tm="0">
                                          <p:val>
                                            <p:fltVal val="0"/>
                                          </p:val>
                                        </p:tav>
                                        <p:tav tm="100000">
                                          <p:val>
                                            <p:strVal val="#ppt_w"/>
                                          </p:val>
                                        </p:tav>
                                      </p:tavLst>
                                    </p:anim>
                                    <p:anim calcmode="lin" valueType="num">
                                      <p:cBhvr>
                                        <p:cTn id="13" dur="500" fill="hold"/>
                                        <p:tgtEl>
                                          <p:spTgt spid="149514"/>
                                        </p:tgtEl>
                                        <p:attrNameLst>
                                          <p:attrName>ppt_h</p:attrName>
                                        </p:attrNameLst>
                                      </p:cBhvr>
                                      <p:tavLst>
                                        <p:tav tm="0">
                                          <p:val>
                                            <p:fltVal val="0"/>
                                          </p:val>
                                        </p:tav>
                                        <p:tav tm="100000">
                                          <p:val>
                                            <p:strVal val="#ppt_h"/>
                                          </p:val>
                                        </p:tav>
                                      </p:tavLst>
                                    </p:anim>
                                    <p:animEffect transition="in" filter="fade">
                                      <p:cBhvr>
                                        <p:cTn id="14" dur="500"/>
                                        <p:tgtEl>
                                          <p:spTgt spid="14951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49509"/>
                                        </p:tgtEl>
                                        <p:attrNameLst>
                                          <p:attrName>style.visibility</p:attrName>
                                        </p:attrNameLst>
                                      </p:cBhvr>
                                      <p:to>
                                        <p:strVal val="visible"/>
                                      </p:to>
                                    </p:set>
                                    <p:animEffect transition="in" filter="wipe(down)">
                                      <p:cBhvr>
                                        <p:cTn id="19" dur="500"/>
                                        <p:tgtEl>
                                          <p:spTgt spid="14950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149510"/>
                                        </p:tgtEl>
                                        <p:attrNameLst>
                                          <p:attrName>style.visibility</p:attrName>
                                        </p:attrNameLst>
                                      </p:cBhvr>
                                      <p:to>
                                        <p:strVal val="visible"/>
                                      </p:to>
                                    </p:set>
                                    <p:animEffect transition="in" filter="wipe(up)">
                                      <p:cBhvr>
                                        <p:cTn id="24" dur="500"/>
                                        <p:tgtEl>
                                          <p:spTgt spid="149510"/>
                                        </p:tgtEl>
                                      </p:cBhvr>
                                    </p:animEffect>
                                  </p:childTnLst>
                                </p:cTn>
                              </p:par>
                              <p:par>
                                <p:cTn id="25" presetID="22" presetClass="entr" presetSubtype="1" fill="hold" nodeType="withEffect">
                                  <p:stCondLst>
                                    <p:cond delay="0"/>
                                  </p:stCondLst>
                                  <p:childTnLst>
                                    <p:set>
                                      <p:cBhvr>
                                        <p:cTn id="26" dur="1" fill="hold">
                                          <p:stCondLst>
                                            <p:cond delay="0"/>
                                          </p:stCondLst>
                                        </p:cTn>
                                        <p:tgtEl>
                                          <p:spTgt spid="149511"/>
                                        </p:tgtEl>
                                        <p:attrNameLst>
                                          <p:attrName>style.visibility</p:attrName>
                                        </p:attrNameLst>
                                      </p:cBhvr>
                                      <p:to>
                                        <p:strVal val="visible"/>
                                      </p:to>
                                    </p:set>
                                    <p:animEffect transition="in" filter="wipe(up)">
                                      <p:cBhvr>
                                        <p:cTn id="27" dur="500"/>
                                        <p:tgtEl>
                                          <p:spTgt spid="149511"/>
                                        </p:tgtEl>
                                      </p:cBhvr>
                                    </p:animEffect>
                                  </p:childTnLst>
                                </p:cTn>
                              </p:par>
                              <p:par>
                                <p:cTn id="28" presetID="22" presetClass="entr" presetSubtype="1" fill="hold" nodeType="withEffect">
                                  <p:stCondLst>
                                    <p:cond delay="0"/>
                                  </p:stCondLst>
                                  <p:childTnLst>
                                    <p:set>
                                      <p:cBhvr>
                                        <p:cTn id="29" dur="1" fill="hold">
                                          <p:stCondLst>
                                            <p:cond delay="0"/>
                                          </p:stCondLst>
                                        </p:cTn>
                                        <p:tgtEl>
                                          <p:spTgt spid="149512"/>
                                        </p:tgtEl>
                                        <p:attrNameLst>
                                          <p:attrName>style.visibility</p:attrName>
                                        </p:attrNameLst>
                                      </p:cBhvr>
                                      <p:to>
                                        <p:strVal val="visible"/>
                                      </p:to>
                                    </p:set>
                                    <p:animEffect transition="in" filter="wipe(up)">
                                      <p:cBhvr>
                                        <p:cTn id="30" dur="500"/>
                                        <p:tgtEl>
                                          <p:spTgt spid="149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3" grpId="0" animBg="1"/>
      <p:bldP spid="1495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a:extLst>
              <a:ext uri="{FF2B5EF4-FFF2-40B4-BE49-F238E27FC236}">
                <a16:creationId xmlns:a16="http://schemas.microsoft.com/office/drawing/2014/main" xmlns="" id="{2412A242-2214-4E3B-A99E-4230FC628A4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0243" name="Slide Number Placeholder 5">
            <a:extLst>
              <a:ext uri="{FF2B5EF4-FFF2-40B4-BE49-F238E27FC236}">
                <a16:creationId xmlns:a16="http://schemas.microsoft.com/office/drawing/2014/main" xmlns="" id="{78F811CB-1B9E-43A1-83B0-EE4CA6768B8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ACF4B2D4-BE40-4F28-AF43-669251B023AB}" type="slidenum">
              <a:rPr lang="en-US" altLang="en-US" sz="1400" smtClean="0"/>
              <a:pPr>
                <a:spcBef>
                  <a:spcPct val="0"/>
                </a:spcBef>
                <a:buClrTx/>
                <a:buSzTx/>
                <a:buFontTx/>
                <a:buNone/>
              </a:pPr>
              <a:t>7</a:t>
            </a:fld>
            <a:endParaRPr lang="en-US" altLang="en-US" sz="1400"/>
          </a:p>
        </p:txBody>
      </p:sp>
      <p:sp>
        <p:nvSpPr>
          <p:cNvPr id="10244" name="Rectangle 2">
            <a:extLst>
              <a:ext uri="{FF2B5EF4-FFF2-40B4-BE49-F238E27FC236}">
                <a16:creationId xmlns:a16="http://schemas.microsoft.com/office/drawing/2014/main" xmlns="" id="{C6B25A10-F651-4616-82F2-2F26685435B5}"/>
              </a:ext>
            </a:extLst>
          </p:cNvPr>
          <p:cNvSpPr>
            <a:spLocks noGrp="1" noChangeArrowheads="1"/>
          </p:cNvSpPr>
          <p:nvPr>
            <p:ph type="title"/>
          </p:nvPr>
        </p:nvSpPr>
        <p:spPr/>
        <p:txBody>
          <a:bodyPr/>
          <a:lstStyle/>
          <a:p>
            <a:pPr eaLnBrk="1" hangingPunct="1"/>
            <a:r>
              <a:rPr lang="en-US" altLang="en-US"/>
              <a:t>Phân loại mạng máy tính</a:t>
            </a:r>
            <a:br>
              <a:rPr lang="en-US" altLang="en-US"/>
            </a:br>
            <a:r>
              <a:rPr lang="en-US" altLang="en-US"/>
              <a:t>Theo kỹ thuật truyền tin</a:t>
            </a:r>
          </a:p>
        </p:txBody>
      </p:sp>
      <p:sp>
        <p:nvSpPr>
          <p:cNvPr id="10245" name="Rectangle 3">
            <a:extLst>
              <a:ext uri="{FF2B5EF4-FFF2-40B4-BE49-F238E27FC236}">
                <a16:creationId xmlns:a16="http://schemas.microsoft.com/office/drawing/2014/main" xmlns="" id="{4627ABDE-0912-4EF2-BC97-C6629C187255}"/>
              </a:ext>
            </a:extLst>
          </p:cNvPr>
          <p:cNvSpPr>
            <a:spLocks noGrp="1" noChangeArrowheads="1"/>
          </p:cNvSpPr>
          <p:nvPr>
            <p:ph type="body" idx="1"/>
          </p:nvPr>
        </p:nvSpPr>
        <p:spPr>
          <a:xfrm>
            <a:off x="457200" y="1905000"/>
            <a:ext cx="3886200" cy="4343400"/>
          </a:xfrm>
        </p:spPr>
        <p:txBody>
          <a:bodyPr/>
          <a:lstStyle/>
          <a:p>
            <a:pPr algn="just" eaLnBrk="1" hangingPunct="1"/>
            <a:r>
              <a:rPr lang="en-US" altLang="en-US" sz="2200" b="1"/>
              <a:t>Mạng điểm nối điểm (Point to Point) - Mạng chuyển mạch (Switched Network) :</a:t>
            </a:r>
          </a:p>
          <a:p>
            <a:pPr lvl="1" algn="just" eaLnBrk="1" hangingPunct="1"/>
            <a:r>
              <a:rPr lang="en-US" altLang="en-US" sz="2200"/>
              <a:t>Có nhiều kết nối giữa các cặp máy tính</a:t>
            </a:r>
          </a:p>
          <a:p>
            <a:pPr lvl="1" algn="just" eaLnBrk="1" hangingPunct="1"/>
            <a:r>
              <a:rPr lang="en-US" altLang="en-US" sz="2200"/>
              <a:t>Thông tin được gởi từ nguồn đến đích có thể qua các điểm trung gian</a:t>
            </a:r>
          </a:p>
          <a:p>
            <a:pPr lvl="1" algn="just" eaLnBrk="1" hangingPunct="1"/>
            <a:r>
              <a:rPr lang="en-US" altLang="en-US" sz="2200"/>
              <a:t>Đường nào đi tốt nhất cho gói tin ???</a:t>
            </a:r>
          </a:p>
        </p:txBody>
      </p:sp>
      <p:pic>
        <p:nvPicPr>
          <p:cNvPr id="10246" name="Picture 27">
            <a:extLst>
              <a:ext uri="{FF2B5EF4-FFF2-40B4-BE49-F238E27FC236}">
                <a16:creationId xmlns:a16="http://schemas.microsoft.com/office/drawing/2014/main" xmlns="" id="{8AD8941D-2E31-4FD5-BB83-74C63DBAF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057400"/>
            <a:ext cx="4419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569" name="Group 49">
            <a:extLst>
              <a:ext uri="{FF2B5EF4-FFF2-40B4-BE49-F238E27FC236}">
                <a16:creationId xmlns:a16="http://schemas.microsoft.com/office/drawing/2014/main" xmlns="" id="{470C7756-21BC-4DA3-9B15-B6A241C152CB}"/>
              </a:ext>
            </a:extLst>
          </p:cNvPr>
          <p:cNvGrpSpPr>
            <a:grpSpLocks/>
          </p:cNvGrpSpPr>
          <p:nvPr/>
        </p:nvGrpSpPr>
        <p:grpSpPr bwMode="auto">
          <a:xfrm>
            <a:off x="4787900" y="3733800"/>
            <a:ext cx="3486150" cy="966788"/>
            <a:chOff x="3016" y="2352"/>
            <a:chExt cx="2196" cy="609"/>
          </a:xfrm>
        </p:grpSpPr>
        <p:sp>
          <p:nvSpPr>
            <p:cNvPr id="10253" name="Line 35">
              <a:extLst>
                <a:ext uri="{FF2B5EF4-FFF2-40B4-BE49-F238E27FC236}">
                  <a16:creationId xmlns:a16="http://schemas.microsoft.com/office/drawing/2014/main" xmlns="" id="{FBECB80C-8D40-4EBA-9E49-E13790C7AAF8}"/>
                </a:ext>
              </a:extLst>
            </p:cNvPr>
            <p:cNvSpPr>
              <a:spLocks noChangeShapeType="1"/>
            </p:cNvSpPr>
            <p:nvPr/>
          </p:nvSpPr>
          <p:spPr bwMode="auto">
            <a:xfrm flipV="1">
              <a:off x="3016" y="2721"/>
              <a:ext cx="384" cy="24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4" name="Line 38">
              <a:extLst>
                <a:ext uri="{FF2B5EF4-FFF2-40B4-BE49-F238E27FC236}">
                  <a16:creationId xmlns:a16="http://schemas.microsoft.com/office/drawing/2014/main" xmlns="" id="{95C03600-153D-4614-B4F6-0C959ED56E77}"/>
                </a:ext>
              </a:extLst>
            </p:cNvPr>
            <p:cNvSpPr>
              <a:spLocks noChangeShapeType="1"/>
            </p:cNvSpPr>
            <p:nvPr/>
          </p:nvSpPr>
          <p:spPr bwMode="auto">
            <a:xfrm flipV="1">
              <a:off x="3648" y="2352"/>
              <a:ext cx="384" cy="245"/>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5" name="Line 41">
              <a:extLst>
                <a:ext uri="{FF2B5EF4-FFF2-40B4-BE49-F238E27FC236}">
                  <a16:creationId xmlns:a16="http://schemas.microsoft.com/office/drawing/2014/main" xmlns="" id="{2F7AC918-0AB7-4E71-B184-FD91D080B98D}"/>
                </a:ext>
              </a:extLst>
            </p:cNvPr>
            <p:cNvSpPr>
              <a:spLocks noChangeShapeType="1"/>
            </p:cNvSpPr>
            <p:nvPr/>
          </p:nvSpPr>
          <p:spPr bwMode="auto">
            <a:xfrm flipH="1">
              <a:off x="4828" y="2576"/>
              <a:ext cx="384" cy="144"/>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6" name="Line 42">
              <a:extLst>
                <a:ext uri="{FF2B5EF4-FFF2-40B4-BE49-F238E27FC236}">
                  <a16:creationId xmlns:a16="http://schemas.microsoft.com/office/drawing/2014/main" xmlns="" id="{8145656B-649C-40EB-9481-2BC690ABC5EB}"/>
                </a:ext>
              </a:extLst>
            </p:cNvPr>
            <p:cNvSpPr>
              <a:spLocks noChangeShapeType="1"/>
            </p:cNvSpPr>
            <p:nvPr/>
          </p:nvSpPr>
          <p:spPr bwMode="auto">
            <a:xfrm>
              <a:off x="4252" y="2398"/>
              <a:ext cx="384" cy="24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7570" name="Group 50">
            <a:extLst>
              <a:ext uri="{FF2B5EF4-FFF2-40B4-BE49-F238E27FC236}">
                <a16:creationId xmlns:a16="http://schemas.microsoft.com/office/drawing/2014/main" xmlns="" id="{2C720A5D-158E-4C4D-BC65-F1125E2792AA}"/>
              </a:ext>
            </a:extLst>
          </p:cNvPr>
          <p:cNvGrpSpPr>
            <a:grpSpLocks/>
          </p:cNvGrpSpPr>
          <p:nvPr/>
        </p:nvGrpSpPr>
        <p:grpSpPr bwMode="auto">
          <a:xfrm>
            <a:off x="4876800" y="4233863"/>
            <a:ext cx="3440113" cy="642937"/>
            <a:chOff x="3072" y="2667"/>
            <a:chExt cx="2167" cy="405"/>
          </a:xfrm>
        </p:grpSpPr>
        <p:sp>
          <p:nvSpPr>
            <p:cNvPr id="10249" name="Line 43">
              <a:extLst>
                <a:ext uri="{FF2B5EF4-FFF2-40B4-BE49-F238E27FC236}">
                  <a16:creationId xmlns:a16="http://schemas.microsoft.com/office/drawing/2014/main" xmlns="" id="{0D7FFBE6-1C56-44DA-9783-0224811F6764}"/>
                </a:ext>
              </a:extLst>
            </p:cNvPr>
            <p:cNvSpPr>
              <a:spLocks noChangeShapeType="1"/>
            </p:cNvSpPr>
            <p:nvPr/>
          </p:nvSpPr>
          <p:spPr bwMode="auto">
            <a:xfrm flipV="1">
              <a:off x="3072" y="2784"/>
              <a:ext cx="384" cy="240"/>
            </a:xfrm>
            <a:prstGeom prst="line">
              <a:avLst/>
            </a:prstGeom>
            <a:noFill/>
            <a:ln w="57150">
              <a:solidFill>
                <a:srgbClr val="F1FC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0" name="Line 44">
              <a:extLst>
                <a:ext uri="{FF2B5EF4-FFF2-40B4-BE49-F238E27FC236}">
                  <a16:creationId xmlns:a16="http://schemas.microsoft.com/office/drawing/2014/main" xmlns="" id="{4D03363A-745C-4BAB-89BA-414ED1CCD878}"/>
                </a:ext>
              </a:extLst>
            </p:cNvPr>
            <p:cNvSpPr>
              <a:spLocks noChangeShapeType="1"/>
            </p:cNvSpPr>
            <p:nvPr/>
          </p:nvSpPr>
          <p:spPr bwMode="auto">
            <a:xfrm>
              <a:off x="3600" y="2832"/>
              <a:ext cx="384" cy="240"/>
            </a:xfrm>
            <a:prstGeom prst="line">
              <a:avLst/>
            </a:prstGeom>
            <a:noFill/>
            <a:ln w="57150">
              <a:solidFill>
                <a:srgbClr val="F1FC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1" name="Line 45">
              <a:extLst>
                <a:ext uri="{FF2B5EF4-FFF2-40B4-BE49-F238E27FC236}">
                  <a16:creationId xmlns:a16="http://schemas.microsoft.com/office/drawing/2014/main" xmlns="" id="{CBFFBBD1-68E0-41E3-AD94-8C06C4783927}"/>
                </a:ext>
              </a:extLst>
            </p:cNvPr>
            <p:cNvSpPr>
              <a:spLocks noChangeShapeType="1"/>
            </p:cNvSpPr>
            <p:nvPr/>
          </p:nvSpPr>
          <p:spPr bwMode="auto">
            <a:xfrm flipV="1">
              <a:off x="4272" y="2846"/>
              <a:ext cx="384" cy="192"/>
            </a:xfrm>
            <a:prstGeom prst="line">
              <a:avLst/>
            </a:prstGeom>
            <a:noFill/>
            <a:ln w="57150">
              <a:solidFill>
                <a:srgbClr val="F1FC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2" name="Line 48">
              <a:extLst>
                <a:ext uri="{FF2B5EF4-FFF2-40B4-BE49-F238E27FC236}">
                  <a16:creationId xmlns:a16="http://schemas.microsoft.com/office/drawing/2014/main" xmlns="" id="{6251C722-8E33-4C20-8D5E-4F05B2C05135}"/>
                </a:ext>
              </a:extLst>
            </p:cNvPr>
            <p:cNvSpPr>
              <a:spLocks noChangeShapeType="1"/>
            </p:cNvSpPr>
            <p:nvPr/>
          </p:nvSpPr>
          <p:spPr bwMode="auto">
            <a:xfrm flipV="1">
              <a:off x="4855" y="2667"/>
              <a:ext cx="384" cy="144"/>
            </a:xfrm>
            <a:prstGeom prst="line">
              <a:avLst/>
            </a:prstGeom>
            <a:noFill/>
            <a:ln w="57150">
              <a:solidFill>
                <a:srgbClr val="F1FC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7569"/>
                                        </p:tgtEl>
                                        <p:attrNameLst>
                                          <p:attrName>style.visibility</p:attrName>
                                        </p:attrNameLst>
                                      </p:cBhvr>
                                      <p:to>
                                        <p:strVal val="visible"/>
                                      </p:to>
                                    </p:set>
                                    <p:animEffect transition="in" filter="wipe(left)">
                                      <p:cBhvr>
                                        <p:cTn id="7" dur="3000"/>
                                        <p:tgtEl>
                                          <p:spTgt spid="107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70"/>
                                        </p:tgtEl>
                                        <p:attrNameLst>
                                          <p:attrName>style.visibility</p:attrName>
                                        </p:attrNameLst>
                                      </p:cBhvr>
                                      <p:to>
                                        <p:strVal val="visible"/>
                                      </p:to>
                                    </p:set>
                                    <p:animEffect transition="in" filter="wipe(left)">
                                      <p:cBhvr>
                                        <p:cTn id="12" dur="3000"/>
                                        <p:tgtEl>
                                          <p:spTgt spid="107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5">
            <a:extLst>
              <a:ext uri="{FF2B5EF4-FFF2-40B4-BE49-F238E27FC236}">
                <a16:creationId xmlns:a16="http://schemas.microsoft.com/office/drawing/2014/main" xmlns="" id="{80C0D48D-F11B-4B13-A8A5-1B4B9BA136F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1267" name="Slide Number Placeholder 6">
            <a:extLst>
              <a:ext uri="{FF2B5EF4-FFF2-40B4-BE49-F238E27FC236}">
                <a16:creationId xmlns:a16="http://schemas.microsoft.com/office/drawing/2014/main" xmlns="" id="{0CC76437-301F-4FFC-BC03-61B2AD25909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06FB5433-D0B5-41E9-9666-5CE0EEAB4FF8}" type="slidenum">
              <a:rPr lang="en-US" altLang="en-US" sz="1400" smtClean="0"/>
              <a:pPr>
                <a:spcBef>
                  <a:spcPct val="0"/>
                </a:spcBef>
                <a:buClrTx/>
                <a:buSzTx/>
                <a:buFontTx/>
                <a:buNone/>
              </a:pPr>
              <a:t>8</a:t>
            </a:fld>
            <a:endParaRPr lang="en-US" altLang="en-US" sz="1400"/>
          </a:p>
        </p:txBody>
      </p:sp>
      <p:sp>
        <p:nvSpPr>
          <p:cNvPr id="11268" name="Rectangle 2">
            <a:extLst>
              <a:ext uri="{FF2B5EF4-FFF2-40B4-BE49-F238E27FC236}">
                <a16:creationId xmlns:a16="http://schemas.microsoft.com/office/drawing/2014/main" xmlns="" id="{998A2BC8-02AC-41FE-AD46-2755EEE1ED61}"/>
              </a:ext>
            </a:extLst>
          </p:cNvPr>
          <p:cNvSpPr>
            <a:spLocks noGrp="1" noChangeArrowheads="1"/>
          </p:cNvSpPr>
          <p:nvPr>
            <p:ph type="title"/>
          </p:nvPr>
        </p:nvSpPr>
        <p:spPr/>
        <p:txBody>
          <a:bodyPr/>
          <a:lstStyle/>
          <a:p>
            <a:pPr eaLnBrk="1" hangingPunct="1"/>
            <a:r>
              <a:rPr lang="en-US" altLang="en-US"/>
              <a:t>Phân loại mạng máy tính</a:t>
            </a:r>
            <a:br>
              <a:rPr lang="en-US" altLang="en-US"/>
            </a:br>
            <a:r>
              <a:rPr lang="en-US" altLang="en-US"/>
              <a:t>Theo khoảng cách địa lý</a:t>
            </a:r>
          </a:p>
        </p:txBody>
      </p:sp>
      <p:graphicFrame>
        <p:nvGraphicFramePr>
          <p:cNvPr id="108736" name="Group 192">
            <a:extLst>
              <a:ext uri="{FF2B5EF4-FFF2-40B4-BE49-F238E27FC236}">
                <a16:creationId xmlns:a16="http://schemas.microsoft.com/office/drawing/2014/main" xmlns="" id="{0C9E93C6-FCD5-463D-9C8A-B1EE646F9AE6}"/>
              </a:ext>
            </a:extLst>
          </p:cNvPr>
          <p:cNvGraphicFramePr>
            <a:graphicFrameLocks noGrp="1"/>
          </p:cNvGraphicFramePr>
          <p:nvPr>
            <p:ph sz="half" idx="2"/>
          </p:nvPr>
        </p:nvGraphicFramePr>
        <p:xfrm>
          <a:off x="457200" y="1920875"/>
          <a:ext cx="8229600" cy="4251327"/>
        </p:xfrm>
        <a:graphic>
          <a:graphicData uri="http://schemas.openxmlformats.org/drawingml/2006/table">
            <a:tbl>
              <a:tblPr/>
              <a:tblGrid>
                <a:gridCol w="2046288">
                  <a:extLst>
                    <a:ext uri="{9D8B030D-6E8A-4147-A177-3AD203B41FA5}">
                      <a16:colId xmlns:a16="http://schemas.microsoft.com/office/drawing/2014/main" xmlns="" val="20000"/>
                    </a:ext>
                  </a:extLst>
                </a:gridCol>
                <a:gridCol w="2630487">
                  <a:extLst>
                    <a:ext uri="{9D8B030D-6E8A-4147-A177-3AD203B41FA5}">
                      <a16:colId xmlns:a16="http://schemas.microsoft.com/office/drawing/2014/main" xmlns="" val="20001"/>
                    </a:ext>
                  </a:extLst>
                </a:gridCol>
                <a:gridCol w="3552825">
                  <a:extLst>
                    <a:ext uri="{9D8B030D-6E8A-4147-A177-3AD203B41FA5}">
                      <a16:colId xmlns:a16="http://schemas.microsoft.com/office/drawing/2014/main" xmlns="" val="20002"/>
                    </a:ext>
                  </a:extLst>
                </a:gridCol>
              </a:tblGrid>
              <a:tr h="58896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Đường kính mạng</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Vị trí của các máy tính</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Loại mạng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576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một mét vuông</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Mạng khu vực cá  nhân</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4175">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1 phòng</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Mạng cục bộ, gọi tắt là mạng LAN (Local Area Network)</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8576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100 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1 tòa nhà</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xmlns="" val="10003"/>
                  </a:ext>
                </a:extLst>
              </a:tr>
              <a:tr h="38576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km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một khu vực</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xmlns="" val="10004"/>
                  </a:ext>
                </a:extLst>
              </a:tr>
              <a:tr h="963612">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km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một thành phố</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Mạng thành phố, gọi tắt là mạng MAN (Metropolitan Area Network)</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85763">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100 km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một quốc gia</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Mạng diện rộng, gọi tắt là mạng WAN (Wide Area Network) </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87350">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1000 km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Trong một châu lục</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xmlns="" val="10007"/>
                  </a:ext>
                </a:extLst>
              </a:tr>
              <a:tr h="384175">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10000 km</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742950" indent="-285750">
                        <a:spcBef>
                          <a:spcPct val="20000"/>
                        </a:spcBef>
                        <a:buClr>
                          <a:schemeClr val="accent1"/>
                        </a:buClr>
                        <a:buSzPct val="150000"/>
                        <a:defRPr sz="2200">
                          <a:solidFill>
                            <a:schemeClr val="tx1"/>
                          </a:solidFill>
                          <a:latin typeface="Arial" panose="020B0604020202020204" pitchFamily="34" charset="0"/>
                        </a:defRPr>
                      </a:lvl2pPr>
                      <a:lvl3pPr marL="1143000" indent="-228600">
                        <a:spcBef>
                          <a:spcPct val="20000"/>
                        </a:spcBef>
                        <a:buClr>
                          <a:schemeClr val="tx1"/>
                        </a:buClr>
                        <a:buSzPct val="150000"/>
                        <a:defRPr sz="2000">
                          <a:solidFill>
                            <a:schemeClr val="tx1"/>
                          </a:solidFill>
                          <a:latin typeface="Arial" panose="020B0604020202020204" pitchFamily="34" charset="0"/>
                        </a:defRPr>
                      </a:lvl3pPr>
                      <a:lvl4pPr marL="1600200" indent="-228600">
                        <a:spcBef>
                          <a:spcPct val="20000"/>
                        </a:spcBef>
                        <a:buClr>
                          <a:schemeClr val="tx2"/>
                        </a:buClr>
                        <a:buSzPct val="150000"/>
                        <a:defRPr>
                          <a:solidFill>
                            <a:schemeClr val="tx1"/>
                          </a:solidFill>
                          <a:latin typeface="Arial" panose="020B0604020202020204" pitchFamily="34" charset="0"/>
                        </a:defRPr>
                      </a:lvl4pPr>
                      <a:lvl5pPr marL="2057400" indent="-228600">
                        <a:spcBef>
                          <a:spcPct val="20000"/>
                        </a:spcBef>
                        <a:buClr>
                          <a:schemeClr val="folHlink"/>
                        </a:buClr>
                        <a:buSzPct val="150000"/>
                        <a:defRPr>
                          <a:solidFill>
                            <a:schemeClr val="tx1"/>
                          </a:solidFill>
                          <a:latin typeface="Arial" panose="020B0604020202020204" pitchFamily="34" charset="0"/>
                        </a:defRPr>
                      </a:lvl5pPr>
                      <a:lvl6pPr marL="2514600" indent="-2286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2971800" indent="-2286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429000" indent="-2286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3886200" indent="-2286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Cả hành tinh</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a:extLst>
              <a:ext uri="{FF2B5EF4-FFF2-40B4-BE49-F238E27FC236}">
                <a16:creationId xmlns:a16="http://schemas.microsoft.com/office/drawing/2014/main" xmlns="" id="{A86AD130-ACED-41B9-9E2F-73AA91C0460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r>
              <a:rPr lang="en-US" altLang="en-US" sz="1400"/>
              <a:t>Trung tâm TT &amp; QTM – Lưu Trùng Dương</a:t>
            </a:r>
          </a:p>
        </p:txBody>
      </p:sp>
      <p:sp>
        <p:nvSpPr>
          <p:cNvPr id="12291" name="Slide Number Placeholder 5">
            <a:extLst>
              <a:ext uri="{FF2B5EF4-FFF2-40B4-BE49-F238E27FC236}">
                <a16:creationId xmlns:a16="http://schemas.microsoft.com/office/drawing/2014/main" xmlns="" id="{18EBC74A-CBB3-44CD-94D6-8D359BFC6CD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defRPr>
            </a:lvl9pPr>
          </a:lstStyle>
          <a:p>
            <a:pPr>
              <a:spcBef>
                <a:spcPct val="0"/>
              </a:spcBef>
              <a:buClrTx/>
              <a:buSzTx/>
              <a:buFontTx/>
              <a:buNone/>
            </a:pPr>
            <a:fld id="{C9050769-58A2-453D-BB9A-686C7C0F4DBA}" type="slidenum">
              <a:rPr lang="en-US" altLang="en-US" sz="1400" smtClean="0"/>
              <a:pPr>
                <a:spcBef>
                  <a:spcPct val="0"/>
                </a:spcBef>
                <a:buClrTx/>
                <a:buSzTx/>
                <a:buFontTx/>
                <a:buNone/>
              </a:pPr>
              <a:t>9</a:t>
            </a:fld>
            <a:endParaRPr lang="en-US" altLang="en-US" sz="1400"/>
          </a:p>
        </p:txBody>
      </p:sp>
      <p:sp>
        <p:nvSpPr>
          <p:cNvPr id="12292" name="Rectangle 2">
            <a:extLst>
              <a:ext uri="{FF2B5EF4-FFF2-40B4-BE49-F238E27FC236}">
                <a16:creationId xmlns:a16="http://schemas.microsoft.com/office/drawing/2014/main" xmlns="" id="{273476FB-684A-493E-99B3-D2D3E15D3CBF}"/>
              </a:ext>
            </a:extLst>
          </p:cNvPr>
          <p:cNvSpPr>
            <a:spLocks noGrp="1" noChangeArrowheads="1"/>
          </p:cNvSpPr>
          <p:nvPr>
            <p:ph type="title"/>
          </p:nvPr>
        </p:nvSpPr>
        <p:spPr/>
        <p:txBody>
          <a:bodyPr/>
          <a:lstStyle/>
          <a:p>
            <a:pPr eaLnBrk="1" hangingPunct="1"/>
            <a:r>
              <a:rPr lang="en-US" altLang="en-US"/>
              <a:t>Mạng cục bộ (LAN-Local Area Network)</a:t>
            </a:r>
          </a:p>
        </p:txBody>
      </p:sp>
      <p:sp>
        <p:nvSpPr>
          <p:cNvPr id="12293" name="Rectangle 3">
            <a:extLst>
              <a:ext uri="{FF2B5EF4-FFF2-40B4-BE49-F238E27FC236}">
                <a16:creationId xmlns:a16="http://schemas.microsoft.com/office/drawing/2014/main" xmlns="" id="{9313326B-124F-4356-853F-253E3D806147}"/>
              </a:ext>
            </a:extLst>
          </p:cNvPr>
          <p:cNvSpPr>
            <a:spLocks noGrp="1" noChangeArrowheads="1"/>
          </p:cNvSpPr>
          <p:nvPr>
            <p:ph type="body" idx="1"/>
          </p:nvPr>
        </p:nvSpPr>
        <p:spPr/>
        <p:txBody>
          <a:bodyPr/>
          <a:lstStyle/>
          <a:p>
            <a:pPr eaLnBrk="1" hangingPunct="1"/>
            <a:r>
              <a:rPr lang="en-US" altLang="en-US" sz="2800"/>
              <a:t>Thuộc loại mạng quảng bá</a:t>
            </a:r>
          </a:p>
          <a:p>
            <a:pPr eaLnBrk="1" hangingPunct="1"/>
            <a:r>
              <a:rPr lang="en-US" altLang="en-US" sz="2800"/>
              <a:t>Sử dụng đường truyền băng thông rộng</a:t>
            </a:r>
          </a:p>
          <a:p>
            <a:pPr eaLnBrk="1" hangingPunct="1"/>
            <a:r>
              <a:rPr lang="en-US" altLang="en-US" sz="2800"/>
              <a:t>Có hình trạng (topology) đơn giản như:</a:t>
            </a:r>
          </a:p>
          <a:p>
            <a:pPr lvl="1" eaLnBrk="1" hangingPunct="1"/>
            <a:r>
              <a:rPr lang="en-US" altLang="en-US" sz="2800"/>
              <a:t>Mạng tuyến tính (Bus)</a:t>
            </a:r>
          </a:p>
          <a:p>
            <a:pPr lvl="1" eaLnBrk="1" hangingPunct="1"/>
            <a:r>
              <a:rPr lang="en-US" altLang="en-US" sz="2800"/>
              <a:t>Mạng hình sao (Star)</a:t>
            </a:r>
          </a:p>
          <a:p>
            <a:pPr lvl="1" eaLnBrk="1" hangingPunct="1"/>
            <a:r>
              <a:rPr lang="en-US" altLang="en-US" sz="2800"/>
              <a:t>Mạng hình vòng (Ring)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Studio</Template>
  <TotalTime>2422</TotalTime>
  <Words>1621</Words>
  <Application>Microsoft Office PowerPoint</Application>
  <PresentationFormat>On-screen Show (4:3)</PresentationFormat>
  <Paragraphs>247</Paragraphs>
  <Slides>33</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0" baseType="lpstr">
      <vt:lpstr>Arial</vt:lpstr>
      <vt:lpstr>Tahoma</vt:lpstr>
      <vt:lpstr>Times New Roman</vt:lpstr>
      <vt:lpstr>Wingdings</vt:lpstr>
      <vt:lpstr>Studio</vt:lpstr>
      <vt:lpstr>Visio</vt:lpstr>
      <vt:lpstr>Bitmap Image</vt:lpstr>
      <vt:lpstr>Các thành phần của mạng máy tính</vt:lpstr>
      <vt:lpstr>Các thành phần của mạng máy tính</vt:lpstr>
      <vt:lpstr>Phân loại mạng</vt:lpstr>
      <vt:lpstr>Phân loại mạng máy tính Theo kỹ thuật truyền tin</vt:lpstr>
      <vt:lpstr>Mạng quảng bá</vt:lpstr>
      <vt:lpstr>Mạng quảng bá</vt:lpstr>
      <vt:lpstr>Phân loại mạng máy tính Theo kỹ thuật truyền tin</vt:lpstr>
      <vt:lpstr>Phân loại mạng máy tính Theo khoảng cách địa lý</vt:lpstr>
      <vt:lpstr>Mạng cục bộ (LAN-Local Area Network)</vt:lpstr>
      <vt:lpstr>Mạng tuyến tính (Bus)</vt:lpstr>
      <vt:lpstr>Mạng hình sao (Star)</vt:lpstr>
      <vt:lpstr>Mạng hình vòng (Ring)</vt:lpstr>
      <vt:lpstr>PowerPoint Presentation</vt:lpstr>
      <vt:lpstr>Mạng đô thị (MAN-Metropolitan Area Network)</vt:lpstr>
      <vt:lpstr>Mạng đô thị (MAN-Metropolitan Area Network)</vt:lpstr>
      <vt:lpstr>Mạng diện rộng (WAN – Wide Area Network)</vt:lpstr>
      <vt:lpstr>Mạng diện rộng (WAN – Wide Area Network)</vt:lpstr>
      <vt:lpstr>Phân loại mạng (hữu tuyến/vô tuyến) Mạng không dây (wireless Network)</vt:lpstr>
      <vt:lpstr>PowerPoint Presentation</vt:lpstr>
      <vt:lpstr>Phân loại mạng Mạng không dây (wireless Network)</vt:lpstr>
      <vt:lpstr>Phân loại mạng Mạng không dây (wireless Network)</vt:lpstr>
      <vt:lpstr>Phân loại mạng Liên mạng (Internetwork)</vt:lpstr>
      <vt:lpstr>Các thành phần của mạng máy tính</vt:lpstr>
      <vt:lpstr>Các thành phần phần mềm mạng</vt:lpstr>
      <vt:lpstr>Kiến trúc thứ bậc của giao thức</vt:lpstr>
      <vt:lpstr>Kiến trúc thứ bậc của giao thức</vt:lpstr>
      <vt:lpstr>Kiến trúc thứ bậc của giao thức</vt:lpstr>
      <vt:lpstr>Mô hình truyển tải tập tin 3 tầng</vt:lpstr>
      <vt:lpstr>BỘ GIAO THỨC TCP/IP</vt:lpstr>
      <vt:lpstr>Dịch vụ mạng</vt:lpstr>
      <vt:lpstr>Các phép toán của dịch vụ</vt:lpstr>
      <vt:lpstr>Các phép toán của dịch vụ</vt:lpstr>
      <vt:lpstr>Sự khác biệt giữa Dịch vụ &amp; Giao thức</vt:lpstr>
    </vt:vector>
  </TitlesOfParts>
  <Company>cit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Tầng vật lý</dc:title>
  <dc:creator>nbhung</dc:creator>
  <cp:lastModifiedBy>Luu Trong Nhan</cp:lastModifiedBy>
  <cp:revision>81</cp:revision>
  <dcterms:created xsi:type="dcterms:W3CDTF">2005-02-17T09:04:40Z</dcterms:created>
  <dcterms:modified xsi:type="dcterms:W3CDTF">2021-08-19T09:05:58Z</dcterms:modified>
</cp:coreProperties>
</file>